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61" r:id="rId6"/>
    <p:sldId id="265" r:id="rId7"/>
    <p:sldId id="262" r:id="rId8"/>
    <p:sldId id="266" r:id="rId9"/>
    <p:sldId id="267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0F83E1-6595-4C74-853D-63A1C7E8F559}" v="157" dt="2022-04-21T01:14:14.4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148" d="100"/>
          <a:sy n="148" d="100"/>
        </p:scale>
        <p:origin x="786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nter Fristick" userId="92e83e12577e4519" providerId="LiveId" clId="{CB0F83E1-6595-4C74-853D-63A1C7E8F559}"/>
    <pc:docChg chg="undo custSel addSld delSld modSld sldOrd modMainMaster">
      <pc:chgData name="Hunter Fristick" userId="92e83e12577e4519" providerId="LiveId" clId="{CB0F83E1-6595-4C74-853D-63A1C7E8F559}" dt="2022-04-21T01:14:24.948" v="2917" actId="1076"/>
      <pc:docMkLst>
        <pc:docMk/>
      </pc:docMkLst>
      <pc:sldChg chg="addSp delSp modSp mod modTransition addAnim">
        <pc:chgData name="Hunter Fristick" userId="92e83e12577e4519" providerId="LiveId" clId="{CB0F83E1-6595-4C74-853D-63A1C7E8F559}" dt="2022-04-21T00:46:54.273" v="2859" actId="1036"/>
        <pc:sldMkLst>
          <pc:docMk/>
          <pc:sldMk cId="1932523031" sldId="256"/>
        </pc:sldMkLst>
        <pc:spChg chg="mod">
          <ac:chgData name="Hunter Fristick" userId="92e83e12577e4519" providerId="LiveId" clId="{CB0F83E1-6595-4C74-853D-63A1C7E8F559}" dt="2022-04-21T00:46:54.273" v="2859" actId="1036"/>
          <ac:spMkLst>
            <pc:docMk/>
            <pc:sldMk cId="1932523031" sldId="256"/>
            <ac:spMk id="2" creationId="{634B50C1-C07C-4849-9FED-BD288551E38A}"/>
          </ac:spMkLst>
        </pc:spChg>
        <pc:spChg chg="mod">
          <ac:chgData name="Hunter Fristick" userId="92e83e12577e4519" providerId="LiveId" clId="{CB0F83E1-6595-4C74-853D-63A1C7E8F559}" dt="2022-04-20T21:50:58.179" v="866" actId="20577"/>
          <ac:spMkLst>
            <pc:docMk/>
            <pc:sldMk cId="1932523031" sldId="256"/>
            <ac:spMk id="3" creationId="{189E4648-46D3-4FD7-91DD-1F30BB0F83FA}"/>
          </ac:spMkLst>
        </pc:spChg>
        <pc:spChg chg="del">
          <ac:chgData name="Hunter Fristick" userId="92e83e12577e4519" providerId="LiveId" clId="{CB0F83E1-6595-4C74-853D-63A1C7E8F559}" dt="2022-04-20T21:15:51.443" v="68" actId="26606"/>
          <ac:spMkLst>
            <pc:docMk/>
            <pc:sldMk cId="1932523031" sldId="256"/>
            <ac:spMk id="8" creationId="{B26EE4FD-480F-42A5-9FEB-DA630457CFB7}"/>
          </ac:spMkLst>
        </pc:spChg>
        <pc:spChg chg="del">
          <ac:chgData name="Hunter Fristick" userId="92e83e12577e4519" providerId="LiveId" clId="{CB0F83E1-6595-4C74-853D-63A1C7E8F559}" dt="2022-04-20T21:15:51.443" v="68" actId="26606"/>
          <ac:spMkLst>
            <pc:docMk/>
            <pc:sldMk cId="1932523031" sldId="256"/>
            <ac:spMk id="10" creationId="{A187062F-BE14-42FC-B06A-607DB23849C3}"/>
          </ac:spMkLst>
        </pc:spChg>
        <pc:spChg chg="del">
          <ac:chgData name="Hunter Fristick" userId="92e83e12577e4519" providerId="LiveId" clId="{CB0F83E1-6595-4C74-853D-63A1C7E8F559}" dt="2022-04-20T21:15:51.443" v="68" actId="26606"/>
          <ac:spMkLst>
            <pc:docMk/>
            <pc:sldMk cId="1932523031" sldId="256"/>
            <ac:spMk id="12" creationId="{731FE21B-2A45-4BF5-8B03-E12341988774}"/>
          </ac:spMkLst>
        </pc:spChg>
        <pc:spChg chg="del">
          <ac:chgData name="Hunter Fristick" userId="92e83e12577e4519" providerId="LiveId" clId="{CB0F83E1-6595-4C74-853D-63A1C7E8F559}" dt="2022-04-20T21:15:51.443" v="68" actId="26606"/>
          <ac:spMkLst>
            <pc:docMk/>
            <pc:sldMk cId="1932523031" sldId="256"/>
            <ac:spMk id="14" creationId="{2DC5A94D-79ED-48F5-9DC5-96CBB507CEC8}"/>
          </ac:spMkLst>
        </pc:spChg>
        <pc:spChg chg="del">
          <ac:chgData name="Hunter Fristick" userId="92e83e12577e4519" providerId="LiveId" clId="{CB0F83E1-6595-4C74-853D-63A1C7E8F559}" dt="2022-04-20T21:15:51.443" v="68" actId="26606"/>
          <ac:spMkLst>
            <pc:docMk/>
            <pc:sldMk cId="1932523031" sldId="256"/>
            <ac:spMk id="16" creationId="{93A3D4BE-AF25-4F9A-9C29-1145CCE24A28}"/>
          </ac:spMkLst>
        </pc:spChg>
        <pc:spChg chg="add del">
          <ac:chgData name="Hunter Fristick" userId="92e83e12577e4519" providerId="LiveId" clId="{CB0F83E1-6595-4C74-853D-63A1C7E8F559}" dt="2022-04-20T21:17:50.187" v="219" actId="26606"/>
          <ac:spMkLst>
            <pc:docMk/>
            <pc:sldMk cId="1932523031" sldId="256"/>
            <ac:spMk id="21" creationId="{6F5A5072-7B47-4D32-B52A-4EBBF590B8A5}"/>
          </ac:spMkLst>
        </pc:spChg>
        <pc:spChg chg="add del">
          <ac:chgData name="Hunter Fristick" userId="92e83e12577e4519" providerId="LiveId" clId="{CB0F83E1-6595-4C74-853D-63A1C7E8F559}" dt="2022-04-20T21:17:50.187" v="219" actId="26606"/>
          <ac:spMkLst>
            <pc:docMk/>
            <pc:sldMk cId="1932523031" sldId="256"/>
            <ac:spMk id="23" creationId="{9715DAF0-AE1B-46C9-8A6B-DB2AA05AB91D}"/>
          </ac:spMkLst>
        </pc:spChg>
        <pc:spChg chg="add del">
          <ac:chgData name="Hunter Fristick" userId="92e83e12577e4519" providerId="LiveId" clId="{CB0F83E1-6595-4C74-853D-63A1C7E8F559}" dt="2022-04-20T21:17:50.187" v="219" actId="26606"/>
          <ac:spMkLst>
            <pc:docMk/>
            <pc:sldMk cId="1932523031" sldId="256"/>
            <ac:spMk id="25" creationId="{6016219D-510E-4184-9090-6D5578A87BD1}"/>
          </ac:spMkLst>
        </pc:spChg>
        <pc:spChg chg="add del">
          <ac:chgData name="Hunter Fristick" userId="92e83e12577e4519" providerId="LiveId" clId="{CB0F83E1-6595-4C74-853D-63A1C7E8F559}" dt="2022-04-20T21:17:50.187" v="219" actId="26606"/>
          <ac:spMkLst>
            <pc:docMk/>
            <pc:sldMk cId="1932523031" sldId="256"/>
            <ac:spMk id="27" creationId="{AFF4A713-7B75-4B21-90D7-5AB19547C728}"/>
          </ac:spMkLst>
        </pc:spChg>
        <pc:spChg chg="add del">
          <ac:chgData name="Hunter Fristick" userId="92e83e12577e4519" providerId="LiveId" clId="{CB0F83E1-6595-4C74-853D-63A1C7E8F559}" dt="2022-04-20T21:17:50.187" v="219" actId="26606"/>
          <ac:spMkLst>
            <pc:docMk/>
            <pc:sldMk cId="1932523031" sldId="256"/>
            <ac:spMk id="29" creationId="{DC631C0B-6DA6-4E57-8231-CE32B3434A7E}"/>
          </ac:spMkLst>
        </pc:spChg>
        <pc:spChg chg="add del">
          <ac:chgData name="Hunter Fristick" userId="92e83e12577e4519" providerId="LiveId" clId="{CB0F83E1-6595-4C74-853D-63A1C7E8F559}" dt="2022-04-20T21:17:50.187" v="219" actId="26606"/>
          <ac:spMkLst>
            <pc:docMk/>
            <pc:sldMk cId="1932523031" sldId="256"/>
            <ac:spMk id="31" creationId="{C29501E6-A978-4A61-9689-9085AF97A53A}"/>
          </ac:spMkLst>
        </pc:spChg>
        <pc:spChg chg="add del">
          <ac:chgData name="Hunter Fristick" userId="92e83e12577e4519" providerId="LiveId" clId="{CB0F83E1-6595-4C74-853D-63A1C7E8F559}" dt="2022-04-20T21:17:50.177" v="218" actId="26606"/>
          <ac:spMkLst>
            <pc:docMk/>
            <pc:sldMk cId="1932523031" sldId="256"/>
            <ac:spMk id="36" creationId="{577D6B2E-37A3-429E-A37C-F30ED6487282}"/>
          </ac:spMkLst>
        </pc:spChg>
        <pc:spChg chg="add del">
          <ac:chgData name="Hunter Fristick" userId="92e83e12577e4519" providerId="LiveId" clId="{CB0F83E1-6595-4C74-853D-63A1C7E8F559}" dt="2022-04-20T21:17:50.177" v="218" actId="26606"/>
          <ac:spMkLst>
            <pc:docMk/>
            <pc:sldMk cId="1932523031" sldId="256"/>
            <ac:spMk id="38" creationId="{5CEAD642-85CF-4750-8432-7C80C901F001}"/>
          </ac:spMkLst>
        </pc:spChg>
        <pc:spChg chg="add del">
          <ac:chgData name="Hunter Fristick" userId="92e83e12577e4519" providerId="LiveId" clId="{CB0F83E1-6595-4C74-853D-63A1C7E8F559}" dt="2022-04-20T21:17:50.177" v="218" actId="26606"/>
          <ac:spMkLst>
            <pc:docMk/>
            <pc:sldMk cId="1932523031" sldId="256"/>
            <ac:spMk id="40" creationId="{FA33EEAE-15D5-4119-8C1E-89D943F911EF}"/>
          </ac:spMkLst>
        </pc:spChg>
        <pc:spChg chg="add del">
          <ac:chgData name="Hunter Fristick" userId="92e83e12577e4519" providerId="LiveId" clId="{CB0F83E1-6595-4C74-853D-63A1C7E8F559}" dt="2022-04-20T21:17:50.177" v="218" actId="26606"/>
          <ac:spMkLst>
            <pc:docMk/>
            <pc:sldMk cId="1932523031" sldId="256"/>
            <ac:spMk id="42" creationId="{730D8B3B-9B80-4025-B934-26DC7D7CD231}"/>
          </ac:spMkLst>
        </pc:spChg>
        <pc:spChg chg="add del">
          <ac:chgData name="Hunter Fristick" userId="92e83e12577e4519" providerId="LiveId" clId="{CB0F83E1-6595-4C74-853D-63A1C7E8F559}" dt="2022-04-20T21:17:50.177" v="218" actId="26606"/>
          <ac:spMkLst>
            <pc:docMk/>
            <pc:sldMk cId="1932523031" sldId="256"/>
            <ac:spMk id="44" creationId="{1064D5D5-227B-4F66-9AEA-46F570E793BD}"/>
          </ac:spMkLst>
        </pc:spChg>
        <pc:spChg chg="add del">
          <ac:chgData name="Hunter Fristick" userId="92e83e12577e4519" providerId="LiveId" clId="{CB0F83E1-6595-4C74-853D-63A1C7E8F559}" dt="2022-04-20T21:17:50.177" v="218" actId="26606"/>
          <ac:spMkLst>
            <pc:docMk/>
            <pc:sldMk cId="1932523031" sldId="256"/>
            <ac:spMk id="46" creationId="{646B67A4-D328-4747-A82B-65E84FA46368}"/>
          </ac:spMkLst>
        </pc:spChg>
        <pc:spChg chg="add del">
          <ac:chgData name="Hunter Fristick" userId="92e83e12577e4519" providerId="LiveId" clId="{CB0F83E1-6595-4C74-853D-63A1C7E8F559}" dt="2022-04-20T21:17:50.177" v="218" actId="26606"/>
          <ac:spMkLst>
            <pc:docMk/>
            <pc:sldMk cId="1932523031" sldId="256"/>
            <ac:spMk id="48" creationId="{B5A1B09C-1565-46F8-B70F-621C5EB48A09}"/>
          </ac:spMkLst>
        </pc:spChg>
        <pc:spChg chg="add del">
          <ac:chgData name="Hunter Fristick" userId="92e83e12577e4519" providerId="LiveId" clId="{CB0F83E1-6595-4C74-853D-63A1C7E8F559}" dt="2022-04-20T21:17:50.177" v="218" actId="26606"/>
          <ac:spMkLst>
            <pc:docMk/>
            <pc:sldMk cId="1932523031" sldId="256"/>
            <ac:spMk id="50" creationId="{8C516CC8-80AC-446C-A56E-9F54B7210402}"/>
          </ac:spMkLst>
        </pc:spChg>
        <pc:spChg chg="add del">
          <ac:chgData name="Hunter Fristick" userId="92e83e12577e4519" providerId="LiveId" clId="{CB0F83E1-6595-4C74-853D-63A1C7E8F559}" dt="2022-04-20T21:18:25.050" v="226" actId="26606"/>
          <ac:spMkLst>
            <pc:docMk/>
            <pc:sldMk cId="1932523031" sldId="256"/>
            <ac:spMk id="52" creationId="{0E30439A-8A5B-46EC-8283-9B6B031D40D0}"/>
          </ac:spMkLst>
        </pc:spChg>
        <pc:spChg chg="add del">
          <ac:chgData name="Hunter Fristick" userId="92e83e12577e4519" providerId="LiveId" clId="{CB0F83E1-6595-4C74-853D-63A1C7E8F559}" dt="2022-04-20T21:18:25.050" v="226" actId="26606"/>
          <ac:spMkLst>
            <pc:docMk/>
            <pc:sldMk cId="1932523031" sldId="256"/>
            <ac:spMk id="53" creationId="{5CEAD642-85CF-4750-8432-7C80C901F001}"/>
          </ac:spMkLst>
        </pc:spChg>
        <pc:spChg chg="add del">
          <ac:chgData name="Hunter Fristick" userId="92e83e12577e4519" providerId="LiveId" clId="{CB0F83E1-6595-4C74-853D-63A1C7E8F559}" dt="2022-04-20T21:18:25.050" v="226" actId="26606"/>
          <ac:spMkLst>
            <pc:docMk/>
            <pc:sldMk cId="1932523031" sldId="256"/>
            <ac:spMk id="54" creationId="{FA33EEAE-15D5-4119-8C1E-89D943F911EF}"/>
          </ac:spMkLst>
        </pc:spChg>
        <pc:spChg chg="add del">
          <ac:chgData name="Hunter Fristick" userId="92e83e12577e4519" providerId="LiveId" clId="{CB0F83E1-6595-4C74-853D-63A1C7E8F559}" dt="2022-04-20T21:18:25.050" v="226" actId="26606"/>
          <ac:spMkLst>
            <pc:docMk/>
            <pc:sldMk cId="1932523031" sldId="256"/>
            <ac:spMk id="55" creationId="{730D8B3B-9B80-4025-B934-26DC7D7CD231}"/>
          </ac:spMkLst>
        </pc:spChg>
        <pc:spChg chg="add del">
          <ac:chgData name="Hunter Fristick" userId="92e83e12577e4519" providerId="LiveId" clId="{CB0F83E1-6595-4C74-853D-63A1C7E8F559}" dt="2022-04-20T21:18:25.050" v="226" actId="26606"/>
          <ac:spMkLst>
            <pc:docMk/>
            <pc:sldMk cId="1932523031" sldId="256"/>
            <ac:spMk id="56" creationId="{B5A1B09C-1565-46F8-B70F-621C5EB48A09}"/>
          </ac:spMkLst>
        </pc:spChg>
        <pc:spChg chg="add del">
          <ac:chgData name="Hunter Fristick" userId="92e83e12577e4519" providerId="LiveId" clId="{CB0F83E1-6595-4C74-853D-63A1C7E8F559}" dt="2022-04-20T21:18:25.050" v="226" actId="26606"/>
          <ac:spMkLst>
            <pc:docMk/>
            <pc:sldMk cId="1932523031" sldId="256"/>
            <ac:spMk id="57" creationId="{8C516CC8-80AC-446C-A56E-9F54B7210402}"/>
          </ac:spMkLst>
        </pc:spChg>
        <pc:spChg chg="add del">
          <ac:chgData name="Hunter Fristick" userId="92e83e12577e4519" providerId="LiveId" clId="{CB0F83E1-6595-4C74-853D-63A1C7E8F559}" dt="2022-04-20T21:18:25.050" v="226" actId="26606"/>
          <ac:spMkLst>
            <pc:docMk/>
            <pc:sldMk cId="1932523031" sldId="256"/>
            <ac:spMk id="58" creationId="{53947E58-F088-49F1-A3D1-DEA690192E84}"/>
          </ac:spMkLst>
        </pc:spChg>
        <pc:spChg chg="add del">
          <ac:chgData name="Hunter Fristick" userId="92e83e12577e4519" providerId="LiveId" clId="{CB0F83E1-6595-4C74-853D-63A1C7E8F559}" dt="2022-04-20T21:18:45.347" v="234" actId="26606"/>
          <ac:spMkLst>
            <pc:docMk/>
            <pc:sldMk cId="1932523031" sldId="256"/>
            <ac:spMk id="63" creationId="{06DA9DF9-31F7-4056-B42E-878CC92417B8}"/>
          </ac:spMkLst>
        </pc:spChg>
        <pc:spChg chg="add del">
          <ac:chgData name="Hunter Fristick" userId="92e83e12577e4519" providerId="LiveId" clId="{CB0F83E1-6595-4C74-853D-63A1C7E8F559}" dt="2022-04-20T21:18:45.337" v="233" actId="26606"/>
          <ac:spMkLst>
            <pc:docMk/>
            <pc:sldMk cId="1932523031" sldId="256"/>
            <ac:spMk id="68" creationId="{9B7AD9F6-8CE7-4299-8FC6-328F4DCD3FF9}"/>
          </ac:spMkLst>
        </pc:spChg>
        <pc:spChg chg="add del">
          <ac:chgData name="Hunter Fristick" userId="92e83e12577e4519" providerId="LiveId" clId="{CB0F83E1-6595-4C74-853D-63A1C7E8F559}" dt="2022-04-20T21:18:45.337" v="233" actId="26606"/>
          <ac:spMkLst>
            <pc:docMk/>
            <pc:sldMk cId="1932523031" sldId="256"/>
            <ac:spMk id="70" creationId="{F49775AF-8896-43EE-92C6-83497D6DC56F}"/>
          </ac:spMkLst>
        </pc:spChg>
        <pc:spChg chg="add">
          <ac:chgData name="Hunter Fristick" userId="92e83e12577e4519" providerId="LiveId" clId="{CB0F83E1-6595-4C74-853D-63A1C7E8F559}" dt="2022-04-20T21:18:45.347" v="234" actId="26606"/>
          <ac:spMkLst>
            <pc:docMk/>
            <pc:sldMk cId="1932523031" sldId="256"/>
            <ac:spMk id="72" creationId="{AAF055B3-1F95-4ABA-BFE4-A58320A8206E}"/>
          </ac:spMkLst>
        </pc:spChg>
        <pc:spChg chg="add">
          <ac:chgData name="Hunter Fristick" userId="92e83e12577e4519" providerId="LiveId" clId="{CB0F83E1-6595-4C74-853D-63A1C7E8F559}" dt="2022-04-20T21:18:45.347" v="234" actId="26606"/>
          <ac:spMkLst>
            <pc:docMk/>
            <pc:sldMk cId="1932523031" sldId="256"/>
            <ac:spMk id="73" creationId="{9715DAF0-AE1B-46C9-8A6B-DB2AA05AB91D}"/>
          </ac:spMkLst>
        </pc:spChg>
        <pc:spChg chg="add">
          <ac:chgData name="Hunter Fristick" userId="92e83e12577e4519" providerId="LiveId" clId="{CB0F83E1-6595-4C74-853D-63A1C7E8F559}" dt="2022-04-20T21:18:45.347" v="234" actId="26606"/>
          <ac:spMkLst>
            <pc:docMk/>
            <pc:sldMk cId="1932523031" sldId="256"/>
            <ac:spMk id="74" creationId="{835682F0-7BC6-4526-8BFA-58EA002C8085}"/>
          </ac:spMkLst>
        </pc:spChg>
        <pc:spChg chg="add">
          <ac:chgData name="Hunter Fristick" userId="92e83e12577e4519" providerId="LiveId" clId="{CB0F83E1-6595-4C74-853D-63A1C7E8F559}" dt="2022-04-20T21:18:45.347" v="234" actId="26606"/>
          <ac:spMkLst>
            <pc:docMk/>
            <pc:sldMk cId="1932523031" sldId="256"/>
            <ac:spMk id="75" creationId="{5A2875D7-3769-4291-959E-9FAD764A760C}"/>
          </ac:spMkLst>
        </pc:spChg>
        <pc:spChg chg="add">
          <ac:chgData name="Hunter Fristick" userId="92e83e12577e4519" providerId="LiveId" clId="{CB0F83E1-6595-4C74-853D-63A1C7E8F559}" dt="2022-04-20T21:18:45.347" v="234" actId="26606"/>
          <ac:spMkLst>
            <pc:docMk/>
            <pc:sldMk cId="1932523031" sldId="256"/>
            <ac:spMk id="76" creationId="{1F0DF0F3-0179-4A8A-92E0-932C473DA5CB}"/>
          </ac:spMkLst>
        </pc:spChg>
        <pc:picChg chg="add mod">
          <ac:chgData name="Hunter Fristick" userId="92e83e12577e4519" providerId="LiveId" clId="{CB0F83E1-6595-4C74-853D-63A1C7E8F559}" dt="2022-04-20T21:18:45.347" v="234" actId="26606"/>
          <ac:picMkLst>
            <pc:docMk/>
            <pc:sldMk cId="1932523031" sldId="256"/>
            <ac:picMk id="4" creationId="{C8B9FC16-5DE1-44C0-B0F3-12B6C3A41D9B}"/>
          </ac:picMkLst>
        </pc:picChg>
      </pc:sldChg>
      <pc:sldChg chg="addSp delSp modSp mod modTransition">
        <pc:chgData name="Hunter Fristick" userId="92e83e12577e4519" providerId="LiveId" clId="{CB0F83E1-6595-4C74-853D-63A1C7E8F559}" dt="2022-04-20T23:27:19.336" v="2495"/>
        <pc:sldMkLst>
          <pc:docMk/>
          <pc:sldMk cId="1677290201" sldId="257"/>
        </pc:sldMkLst>
        <pc:spChg chg="mod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2" creationId="{143D854E-4999-493E-92DE-89DB06703235}"/>
          </ac:spMkLst>
        </pc:spChg>
        <pc:spChg chg="mod">
          <ac:chgData name="Hunter Fristick" userId="92e83e12577e4519" providerId="LiveId" clId="{CB0F83E1-6595-4C74-853D-63A1C7E8F559}" dt="2022-04-20T21:51:51.685" v="870" actId="20577"/>
          <ac:spMkLst>
            <pc:docMk/>
            <pc:sldMk cId="1677290201" sldId="257"/>
            <ac:spMk id="3" creationId="{D917C0F2-69A9-463A-AC20-24EAE749E4FF}"/>
          </ac:spMkLst>
        </pc:spChg>
        <pc:spChg chg="add mod ord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4" creationId="{F2BF9603-F05F-4FCE-811B-CE92EE5FFFCE}"/>
          </ac:spMkLst>
        </pc:spChg>
        <pc:spChg chg="del">
          <ac:chgData name="Hunter Fristick" userId="92e83e12577e4519" providerId="LiveId" clId="{CB0F83E1-6595-4C74-853D-63A1C7E8F559}" dt="2022-04-20T21:21:25.424" v="245" actId="26606"/>
          <ac:spMkLst>
            <pc:docMk/>
            <pc:sldMk cId="1677290201" sldId="257"/>
            <ac:spMk id="8" creationId="{827B839B-9ADE-406B-8590-F1CAEDED45A1}"/>
          </ac:spMkLst>
        </pc:spChg>
        <pc:spChg chg="del">
          <ac:chgData name="Hunter Fristick" userId="92e83e12577e4519" providerId="LiveId" clId="{CB0F83E1-6595-4C74-853D-63A1C7E8F559}" dt="2022-04-20T21:21:25.424" v="245" actId="26606"/>
          <ac:spMkLst>
            <pc:docMk/>
            <pc:sldMk cId="1677290201" sldId="257"/>
            <ac:spMk id="10" creationId="{CFE45BF0-46DB-408C-B5F7-7B11716805D4}"/>
          </ac:spMkLst>
        </pc:spChg>
        <pc:spChg chg="del">
          <ac:chgData name="Hunter Fristick" userId="92e83e12577e4519" providerId="LiveId" clId="{CB0F83E1-6595-4C74-853D-63A1C7E8F559}" dt="2022-04-20T21:21:25.424" v="245" actId="26606"/>
          <ac:spMkLst>
            <pc:docMk/>
            <pc:sldMk cId="1677290201" sldId="257"/>
            <ac:spMk id="12" creationId="{2AEBC8F2-97B1-41B4-93F1-2D289E197FBA}"/>
          </ac:spMkLst>
        </pc:spChg>
        <pc:spChg chg="del">
          <ac:chgData name="Hunter Fristick" userId="92e83e12577e4519" providerId="LiveId" clId="{CB0F83E1-6595-4C74-853D-63A1C7E8F559}" dt="2022-04-20T21:21:25.424" v="245" actId="26606"/>
          <ac:spMkLst>
            <pc:docMk/>
            <pc:sldMk cId="1677290201" sldId="257"/>
            <ac:spMk id="14" creationId="{472E3A19-F5D5-48FC-BB9C-48C2F68F598B}"/>
          </ac:spMkLst>
        </pc:spChg>
        <pc:spChg chg="del">
          <ac:chgData name="Hunter Fristick" userId="92e83e12577e4519" providerId="LiveId" clId="{CB0F83E1-6595-4C74-853D-63A1C7E8F559}" dt="2022-04-20T21:21:25.424" v="245" actId="26606"/>
          <ac:spMkLst>
            <pc:docMk/>
            <pc:sldMk cId="1677290201" sldId="257"/>
            <ac:spMk id="16" creationId="{7A62E32F-BB65-43A8-8EB5-92346890E549}"/>
          </ac:spMkLst>
        </pc:spChg>
        <pc:spChg chg="del">
          <ac:chgData name="Hunter Fristick" userId="92e83e12577e4519" providerId="LiveId" clId="{CB0F83E1-6595-4C74-853D-63A1C7E8F559}" dt="2022-04-20T21:21:25.424" v="245" actId="26606"/>
          <ac:spMkLst>
            <pc:docMk/>
            <pc:sldMk cId="1677290201" sldId="257"/>
            <ac:spMk id="18" creationId="{14E91B64-9FCC-451E-AFB4-A827D6329367}"/>
          </ac:spMkLst>
        </pc:spChg>
        <pc:spChg chg="add del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23" creationId="{1B15ED52-F352-441B-82BF-E0EA34836D08}"/>
          </ac:spMkLst>
        </pc:spChg>
        <pc:spChg chg="add del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25" creationId="{3B2E3793-BFE6-45A2-9B7B-E18844431C99}"/>
          </ac:spMkLst>
        </pc:spChg>
        <pc:spChg chg="add del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27" creationId="{BC4C4868-CB8F-4AF9-9CDB-8108F2C19B67}"/>
          </ac:spMkLst>
        </pc:spChg>
        <pc:spChg chg="add del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29" creationId="{375E0459-6403-40CD-989D-56A4407CA12E}"/>
          </ac:spMkLst>
        </pc:spChg>
        <pc:spChg chg="add del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31" creationId="{53E5B1A8-3AC9-4BD1-9BBC-78CA94F2D1BA}"/>
          </ac:spMkLst>
        </pc:spChg>
        <pc:spChg chg="add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33" creationId="{C4285719-470E-454C-AF62-8323075F1F5B}"/>
          </ac:spMkLst>
        </pc:spChg>
        <pc:spChg chg="add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34" creationId="{CD9FE4EF-C4D8-49A0-B2FF-81D8DB7D8A24}"/>
          </ac:spMkLst>
        </pc:spChg>
        <pc:spChg chg="add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35" creationId="{4300840D-0A0B-4512-BACA-B439D5B9C57C}"/>
          </ac:spMkLst>
        </pc:spChg>
        <pc:spChg chg="add del">
          <ac:chgData name="Hunter Fristick" userId="92e83e12577e4519" providerId="LiveId" clId="{CB0F83E1-6595-4C74-853D-63A1C7E8F559}" dt="2022-04-20T21:30:18.701" v="524" actId="26606"/>
          <ac:spMkLst>
            <pc:docMk/>
            <pc:sldMk cId="1677290201" sldId="257"/>
            <ac:spMk id="36" creationId="{12609869-9E80-471B-A487-A53288E0E791}"/>
          </ac:spMkLst>
        </pc:spChg>
        <pc:spChg chg="add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37" creationId="{D2B78728-A580-49A7-84F9-6EF6F583ADE0}"/>
          </ac:spMkLst>
        </pc:spChg>
        <pc:spChg chg="add del">
          <ac:chgData name="Hunter Fristick" userId="92e83e12577e4519" providerId="LiveId" clId="{CB0F83E1-6595-4C74-853D-63A1C7E8F559}" dt="2022-04-20T21:30:18.701" v="524" actId="26606"/>
          <ac:spMkLst>
            <pc:docMk/>
            <pc:sldMk cId="1677290201" sldId="257"/>
            <ac:spMk id="38" creationId="{7004738A-9D34-43E8-97D2-CA0EED4F8BE0}"/>
          </ac:spMkLst>
        </pc:spChg>
        <pc:spChg chg="add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39" creationId="{38FAA1A1-D861-433F-88FA-1E9D6FD31D11}"/>
          </ac:spMkLst>
        </pc:spChg>
        <pc:spChg chg="add del">
          <ac:chgData name="Hunter Fristick" userId="92e83e12577e4519" providerId="LiveId" clId="{CB0F83E1-6595-4C74-853D-63A1C7E8F559}" dt="2022-04-20T21:30:18.701" v="524" actId="26606"/>
          <ac:spMkLst>
            <pc:docMk/>
            <pc:sldMk cId="1677290201" sldId="257"/>
            <ac:spMk id="40" creationId="{B8B8D07F-F13E-443E-BA68-2D26672D76B9}"/>
          </ac:spMkLst>
        </pc:spChg>
        <pc:spChg chg="add del">
          <ac:chgData name="Hunter Fristick" userId="92e83e12577e4519" providerId="LiveId" clId="{CB0F83E1-6595-4C74-853D-63A1C7E8F559}" dt="2022-04-20T21:30:18.701" v="524" actId="26606"/>
          <ac:spMkLst>
            <pc:docMk/>
            <pc:sldMk cId="1677290201" sldId="257"/>
            <ac:spMk id="42" creationId="{2813A4FA-24A5-41ED-A534-3807D1B2F344}"/>
          </ac:spMkLst>
        </pc:spChg>
        <pc:spChg chg="add del">
          <ac:chgData name="Hunter Fristick" userId="92e83e12577e4519" providerId="LiveId" clId="{CB0F83E1-6595-4C74-853D-63A1C7E8F559}" dt="2022-04-20T21:30:18.701" v="524" actId="26606"/>
          <ac:spMkLst>
            <pc:docMk/>
            <pc:sldMk cId="1677290201" sldId="257"/>
            <ac:spMk id="44" creationId="{C3944F27-CA70-4E84-A51A-E6BF89558979}"/>
          </ac:spMkLst>
        </pc:spChg>
        <pc:spChg chg="add">
          <ac:chgData name="Hunter Fristick" userId="92e83e12577e4519" providerId="LiveId" clId="{CB0F83E1-6595-4C74-853D-63A1C7E8F559}" dt="2022-04-20T21:50:36.002" v="860" actId="26606"/>
          <ac:spMkLst>
            <pc:docMk/>
            <pc:sldMk cId="1677290201" sldId="257"/>
            <ac:spMk id="46" creationId="{8D71EDA1-87BF-4D5D-AB79-F346FD19278A}"/>
          </ac:spMkLst>
        </pc:spChg>
        <pc:picChg chg="add del mod">
          <ac:chgData name="Hunter Fristick" userId="92e83e12577e4519" providerId="LiveId" clId="{CB0F83E1-6595-4C74-853D-63A1C7E8F559}" dt="2022-04-20T21:28:43.043" v="517" actId="478"/>
          <ac:picMkLst>
            <pc:docMk/>
            <pc:sldMk cId="1677290201" sldId="257"/>
            <ac:picMk id="6" creationId="{FB98479B-2EAA-441B-8B64-3C877DDD6299}"/>
          </ac:picMkLst>
        </pc:picChg>
        <pc:picChg chg="add mod">
          <ac:chgData name="Hunter Fristick" userId="92e83e12577e4519" providerId="LiveId" clId="{CB0F83E1-6595-4C74-853D-63A1C7E8F559}" dt="2022-04-20T21:50:41.281" v="862" actId="1076"/>
          <ac:picMkLst>
            <pc:docMk/>
            <pc:sldMk cId="1677290201" sldId="257"/>
            <ac:picMk id="9" creationId="{9F6B4402-AD47-4510-911D-E937DBDC595C}"/>
          </ac:picMkLst>
        </pc:picChg>
      </pc:sldChg>
      <pc:sldChg chg="addSp delSp modSp mod ord modTransition">
        <pc:chgData name="Hunter Fristick" userId="92e83e12577e4519" providerId="LiveId" clId="{CB0F83E1-6595-4C74-853D-63A1C7E8F559}" dt="2022-04-21T00:43:20.087" v="2858" actId="732"/>
        <pc:sldMkLst>
          <pc:docMk/>
          <pc:sldMk cId="3468444278" sldId="258"/>
        </pc:sldMkLst>
        <pc:spChg chg="mod">
          <ac:chgData name="Hunter Fristick" userId="92e83e12577e4519" providerId="LiveId" clId="{CB0F83E1-6595-4C74-853D-63A1C7E8F559}" dt="2022-04-20T22:17:15.069" v="1022" actId="313"/>
          <ac:spMkLst>
            <pc:docMk/>
            <pc:sldMk cId="3468444278" sldId="258"/>
            <ac:spMk id="2" creationId="{143D854E-4999-493E-92DE-89DB06703235}"/>
          </ac:spMkLst>
        </pc:spChg>
        <pc:spChg chg="mod">
          <ac:chgData name="Hunter Fristick" userId="92e83e12577e4519" providerId="LiveId" clId="{CB0F83E1-6595-4C74-853D-63A1C7E8F559}" dt="2022-04-21T00:43:03.206" v="2855" actId="1076"/>
          <ac:spMkLst>
            <pc:docMk/>
            <pc:sldMk cId="3468444278" sldId="258"/>
            <ac:spMk id="3" creationId="{D917C0F2-69A9-463A-AC20-24EAE749E4FF}"/>
          </ac:spMkLst>
        </pc:spChg>
        <pc:spChg chg="del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8" creationId="{827B839B-9ADE-406B-8590-F1CAEDED45A1}"/>
          </ac:spMkLst>
        </pc:spChg>
        <pc:spChg chg="del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10" creationId="{CFE45BF0-46DB-408C-B5F7-7B11716805D4}"/>
          </ac:spMkLst>
        </pc:spChg>
        <pc:spChg chg="del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12" creationId="{2AEBC8F2-97B1-41B4-93F1-2D289E197FBA}"/>
          </ac:spMkLst>
        </pc:spChg>
        <pc:spChg chg="del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14" creationId="{472E3A19-F5D5-48FC-BB9C-48C2F68F598B}"/>
          </ac:spMkLst>
        </pc:spChg>
        <pc:spChg chg="del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16" creationId="{7A62E32F-BB65-43A8-8EB5-92346890E549}"/>
          </ac:spMkLst>
        </pc:spChg>
        <pc:spChg chg="del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18" creationId="{14E91B64-9FCC-451E-AFB4-A827D6329367}"/>
          </ac:spMkLst>
        </pc:spChg>
        <pc:spChg chg="add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23" creationId="{1B15ED52-F352-441B-82BF-E0EA34836D08}"/>
          </ac:spMkLst>
        </pc:spChg>
        <pc:spChg chg="add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25" creationId="{3B2E3793-BFE6-45A2-9B7B-E18844431C99}"/>
          </ac:spMkLst>
        </pc:spChg>
        <pc:spChg chg="add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27" creationId="{BC4C4868-CB8F-4AF9-9CDB-8108F2C19B67}"/>
          </ac:spMkLst>
        </pc:spChg>
        <pc:spChg chg="add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29" creationId="{375E0459-6403-40CD-989D-56A4407CA12E}"/>
          </ac:spMkLst>
        </pc:spChg>
        <pc:spChg chg="add">
          <ac:chgData name="Hunter Fristick" userId="92e83e12577e4519" providerId="LiveId" clId="{CB0F83E1-6595-4C74-853D-63A1C7E8F559}" dt="2022-04-20T21:53:31.566" v="874" actId="26606"/>
          <ac:spMkLst>
            <pc:docMk/>
            <pc:sldMk cId="3468444278" sldId="258"/>
            <ac:spMk id="31" creationId="{53E5B1A8-3AC9-4BD1-9BBC-78CA94F2D1BA}"/>
          </ac:spMkLst>
        </pc:spChg>
        <pc:picChg chg="add mod modCrop">
          <ac:chgData name="Hunter Fristick" userId="92e83e12577e4519" providerId="LiveId" clId="{CB0F83E1-6595-4C74-853D-63A1C7E8F559}" dt="2022-04-21T00:43:20.087" v="2858" actId="732"/>
          <ac:picMkLst>
            <pc:docMk/>
            <pc:sldMk cId="3468444278" sldId="258"/>
            <ac:picMk id="4" creationId="{D2C2D9EB-508B-41E5-8FE1-1A45D877665C}"/>
          </ac:picMkLst>
        </pc:picChg>
      </pc:sldChg>
      <pc:sldChg chg="addSp delSp modSp del mod">
        <pc:chgData name="Hunter Fristick" userId="92e83e12577e4519" providerId="LiveId" clId="{CB0F83E1-6595-4C74-853D-63A1C7E8F559}" dt="2022-04-20T22:04:44.088" v="877" actId="47"/>
        <pc:sldMkLst>
          <pc:docMk/>
          <pc:sldMk cId="605567283" sldId="259"/>
        </pc:sldMkLst>
        <pc:spChg chg="mod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2" creationId="{143D854E-4999-493E-92DE-89DB06703235}"/>
          </ac:spMkLst>
        </pc:spChg>
        <pc:spChg chg="mod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3" creationId="{D917C0F2-69A9-463A-AC20-24EAE749E4FF}"/>
          </ac:spMkLst>
        </pc:spChg>
        <pc:spChg chg="del">
          <ac:chgData name="Hunter Fristick" userId="92e83e12577e4519" providerId="LiveId" clId="{CB0F83E1-6595-4C74-853D-63A1C7E8F559}" dt="2022-04-20T21:17:22.891" v="216" actId="26606"/>
          <ac:spMkLst>
            <pc:docMk/>
            <pc:sldMk cId="605567283" sldId="259"/>
            <ac:spMk id="8" creationId="{827B839B-9ADE-406B-8590-F1CAEDED45A1}"/>
          </ac:spMkLst>
        </pc:spChg>
        <pc:spChg chg="del">
          <ac:chgData name="Hunter Fristick" userId="92e83e12577e4519" providerId="LiveId" clId="{CB0F83E1-6595-4C74-853D-63A1C7E8F559}" dt="2022-04-20T21:17:22.891" v="216" actId="26606"/>
          <ac:spMkLst>
            <pc:docMk/>
            <pc:sldMk cId="605567283" sldId="259"/>
            <ac:spMk id="10" creationId="{CFE45BF0-46DB-408C-B5F7-7B11716805D4}"/>
          </ac:spMkLst>
        </pc:spChg>
        <pc:spChg chg="del">
          <ac:chgData name="Hunter Fristick" userId="92e83e12577e4519" providerId="LiveId" clId="{CB0F83E1-6595-4C74-853D-63A1C7E8F559}" dt="2022-04-20T21:17:22.891" v="216" actId="26606"/>
          <ac:spMkLst>
            <pc:docMk/>
            <pc:sldMk cId="605567283" sldId="259"/>
            <ac:spMk id="12" creationId="{2AEBC8F2-97B1-41B4-93F1-2D289E197FBA}"/>
          </ac:spMkLst>
        </pc:spChg>
        <pc:spChg chg="del">
          <ac:chgData name="Hunter Fristick" userId="92e83e12577e4519" providerId="LiveId" clId="{CB0F83E1-6595-4C74-853D-63A1C7E8F559}" dt="2022-04-20T21:17:22.891" v="216" actId="26606"/>
          <ac:spMkLst>
            <pc:docMk/>
            <pc:sldMk cId="605567283" sldId="259"/>
            <ac:spMk id="14" creationId="{472E3A19-F5D5-48FC-BB9C-48C2F68F598B}"/>
          </ac:spMkLst>
        </pc:spChg>
        <pc:spChg chg="del">
          <ac:chgData name="Hunter Fristick" userId="92e83e12577e4519" providerId="LiveId" clId="{CB0F83E1-6595-4C74-853D-63A1C7E8F559}" dt="2022-04-20T21:17:22.891" v="216" actId="26606"/>
          <ac:spMkLst>
            <pc:docMk/>
            <pc:sldMk cId="605567283" sldId="259"/>
            <ac:spMk id="16" creationId="{7A62E32F-BB65-43A8-8EB5-92346890E549}"/>
          </ac:spMkLst>
        </pc:spChg>
        <pc:spChg chg="del">
          <ac:chgData name="Hunter Fristick" userId="92e83e12577e4519" providerId="LiveId" clId="{CB0F83E1-6595-4C74-853D-63A1C7E8F559}" dt="2022-04-20T21:17:22.891" v="216" actId="26606"/>
          <ac:spMkLst>
            <pc:docMk/>
            <pc:sldMk cId="605567283" sldId="259"/>
            <ac:spMk id="18" creationId="{14E91B64-9FCC-451E-AFB4-A827D6329367}"/>
          </ac:spMkLst>
        </pc:spChg>
        <pc:spChg chg="add del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23" creationId="{09588DA8-065E-4F6F-8EFD-43104AB2E0CF}"/>
          </ac:spMkLst>
        </pc:spChg>
        <pc:spChg chg="add del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25" creationId="{C4285719-470E-454C-AF62-8323075F1F5B}"/>
          </ac:spMkLst>
        </pc:spChg>
        <pc:spChg chg="add del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27" creationId="{CD9FE4EF-C4D8-49A0-B2FF-81D8DB7D8A24}"/>
          </ac:spMkLst>
        </pc:spChg>
        <pc:spChg chg="add del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29" creationId="{4300840D-0A0B-4512-BACA-B439D5B9C57C}"/>
          </ac:spMkLst>
        </pc:spChg>
        <pc:spChg chg="add del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31" creationId="{D2B78728-A580-49A7-84F9-6EF6F583ADE0}"/>
          </ac:spMkLst>
        </pc:spChg>
        <pc:spChg chg="add del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33" creationId="{38FAA1A1-D861-433F-88FA-1E9D6FD31D11}"/>
          </ac:spMkLst>
        </pc:spChg>
        <pc:spChg chg="add del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35" creationId="{8D71EDA1-87BF-4D5D-AB79-F346FD19278A}"/>
          </ac:spMkLst>
        </pc:spChg>
        <pc:spChg chg="add del">
          <ac:chgData name="Hunter Fristick" userId="92e83e12577e4519" providerId="LiveId" clId="{CB0F83E1-6595-4C74-853D-63A1C7E8F559}" dt="2022-04-20T21:19:04.209" v="237" actId="26606"/>
          <ac:spMkLst>
            <pc:docMk/>
            <pc:sldMk cId="605567283" sldId="259"/>
            <ac:spMk id="40" creationId="{09588DA8-065E-4F6F-8EFD-43104AB2E0CF}"/>
          </ac:spMkLst>
        </pc:spChg>
        <pc:spChg chg="add del">
          <ac:chgData name="Hunter Fristick" userId="92e83e12577e4519" providerId="LiveId" clId="{CB0F83E1-6595-4C74-853D-63A1C7E8F559}" dt="2022-04-20T21:19:04.209" v="237" actId="26606"/>
          <ac:spMkLst>
            <pc:docMk/>
            <pc:sldMk cId="605567283" sldId="259"/>
            <ac:spMk id="42" creationId="{C4285719-470E-454C-AF62-8323075F1F5B}"/>
          </ac:spMkLst>
        </pc:spChg>
        <pc:spChg chg="add del">
          <ac:chgData name="Hunter Fristick" userId="92e83e12577e4519" providerId="LiveId" clId="{CB0F83E1-6595-4C74-853D-63A1C7E8F559}" dt="2022-04-20T21:19:04.209" v="237" actId="26606"/>
          <ac:spMkLst>
            <pc:docMk/>
            <pc:sldMk cId="605567283" sldId="259"/>
            <ac:spMk id="44" creationId="{CD9FE4EF-C4D8-49A0-B2FF-81D8DB7D8A24}"/>
          </ac:spMkLst>
        </pc:spChg>
        <pc:spChg chg="add del">
          <ac:chgData name="Hunter Fristick" userId="92e83e12577e4519" providerId="LiveId" clId="{CB0F83E1-6595-4C74-853D-63A1C7E8F559}" dt="2022-04-20T21:19:04.209" v="237" actId="26606"/>
          <ac:spMkLst>
            <pc:docMk/>
            <pc:sldMk cId="605567283" sldId="259"/>
            <ac:spMk id="46" creationId="{4300840D-0A0B-4512-BACA-B439D5B9C57C}"/>
          </ac:spMkLst>
        </pc:spChg>
        <pc:spChg chg="add del">
          <ac:chgData name="Hunter Fristick" userId="92e83e12577e4519" providerId="LiveId" clId="{CB0F83E1-6595-4C74-853D-63A1C7E8F559}" dt="2022-04-20T21:19:04.209" v="237" actId="26606"/>
          <ac:spMkLst>
            <pc:docMk/>
            <pc:sldMk cId="605567283" sldId="259"/>
            <ac:spMk id="48" creationId="{D2B78728-A580-49A7-84F9-6EF6F583ADE0}"/>
          </ac:spMkLst>
        </pc:spChg>
        <pc:spChg chg="add del">
          <ac:chgData name="Hunter Fristick" userId="92e83e12577e4519" providerId="LiveId" clId="{CB0F83E1-6595-4C74-853D-63A1C7E8F559}" dt="2022-04-20T21:19:04.209" v="237" actId="26606"/>
          <ac:spMkLst>
            <pc:docMk/>
            <pc:sldMk cId="605567283" sldId="259"/>
            <ac:spMk id="50" creationId="{38FAA1A1-D861-433F-88FA-1E9D6FD31D11}"/>
          </ac:spMkLst>
        </pc:spChg>
        <pc:spChg chg="add del">
          <ac:chgData name="Hunter Fristick" userId="92e83e12577e4519" providerId="LiveId" clId="{CB0F83E1-6595-4C74-853D-63A1C7E8F559}" dt="2022-04-20T21:19:04.209" v="237" actId="26606"/>
          <ac:spMkLst>
            <pc:docMk/>
            <pc:sldMk cId="605567283" sldId="259"/>
            <ac:spMk id="52" creationId="{8D71EDA1-87BF-4D5D-AB79-F346FD19278A}"/>
          </ac:spMkLst>
        </pc:spChg>
        <pc:spChg chg="add del">
          <ac:chgData name="Hunter Fristick" userId="92e83e12577e4519" providerId="LiveId" clId="{CB0F83E1-6595-4C74-853D-63A1C7E8F559}" dt="2022-04-20T21:19:05.350" v="239" actId="26606"/>
          <ac:spMkLst>
            <pc:docMk/>
            <pc:sldMk cId="605567283" sldId="259"/>
            <ac:spMk id="54" creationId="{DEE2AD96-B495-4E06-9291-B71706F728CB}"/>
          </ac:spMkLst>
        </pc:spChg>
        <pc:spChg chg="add del">
          <ac:chgData name="Hunter Fristick" userId="92e83e12577e4519" providerId="LiveId" clId="{CB0F83E1-6595-4C74-853D-63A1C7E8F559}" dt="2022-04-20T21:19:05.350" v="239" actId="26606"/>
          <ac:spMkLst>
            <pc:docMk/>
            <pc:sldMk cId="605567283" sldId="259"/>
            <ac:spMk id="55" creationId="{53CF6D67-C5A8-4ADD-9E8E-1E38CA1D3166}"/>
          </ac:spMkLst>
        </pc:spChg>
        <pc:spChg chg="add del">
          <ac:chgData name="Hunter Fristick" userId="92e83e12577e4519" providerId="LiveId" clId="{CB0F83E1-6595-4C74-853D-63A1C7E8F559}" dt="2022-04-20T21:19:05.350" v="239" actId="26606"/>
          <ac:spMkLst>
            <pc:docMk/>
            <pc:sldMk cId="605567283" sldId="259"/>
            <ac:spMk id="56" creationId="{86909FA0-B515-4681-B7A8-FA281D133B94}"/>
          </ac:spMkLst>
        </pc:spChg>
        <pc:spChg chg="add del">
          <ac:chgData name="Hunter Fristick" userId="92e83e12577e4519" providerId="LiveId" clId="{CB0F83E1-6595-4C74-853D-63A1C7E8F559}" dt="2022-04-20T21:19:05.350" v="239" actId="26606"/>
          <ac:spMkLst>
            <pc:docMk/>
            <pc:sldMk cId="605567283" sldId="259"/>
            <ac:spMk id="57" creationId="{21C9FE86-FCC3-4A31-AA1C-C882262B7FE7}"/>
          </ac:spMkLst>
        </pc:spChg>
        <pc:spChg chg="add del">
          <ac:chgData name="Hunter Fristick" userId="92e83e12577e4519" providerId="LiveId" clId="{CB0F83E1-6595-4C74-853D-63A1C7E8F559}" dt="2022-04-20T21:19:05.350" v="239" actId="26606"/>
          <ac:spMkLst>
            <pc:docMk/>
            <pc:sldMk cId="605567283" sldId="259"/>
            <ac:spMk id="58" creationId="{7D96243B-ECED-4B71-8E06-AE9A285EAD20}"/>
          </ac:spMkLst>
        </pc:spChg>
        <pc:spChg chg="add del">
          <ac:chgData name="Hunter Fristick" userId="92e83e12577e4519" providerId="LiveId" clId="{CB0F83E1-6595-4C74-853D-63A1C7E8F559}" dt="2022-04-20T21:19:05.350" v="239" actId="26606"/>
          <ac:spMkLst>
            <pc:docMk/>
            <pc:sldMk cId="605567283" sldId="259"/>
            <ac:spMk id="59" creationId="{A09989E4-EFDC-4A90-A633-E0525FB4139E}"/>
          </ac:spMkLst>
        </pc:spChg>
        <pc:spChg chg="add del">
          <ac:chgData name="Hunter Fristick" userId="92e83e12577e4519" providerId="LiveId" clId="{CB0F83E1-6595-4C74-853D-63A1C7E8F559}" dt="2022-04-20T21:19:07.903" v="241" actId="26606"/>
          <ac:spMkLst>
            <pc:docMk/>
            <pc:sldMk cId="605567283" sldId="259"/>
            <ac:spMk id="61" creationId="{09588DA8-065E-4F6F-8EFD-43104AB2E0CF}"/>
          </ac:spMkLst>
        </pc:spChg>
        <pc:spChg chg="add del">
          <ac:chgData name="Hunter Fristick" userId="92e83e12577e4519" providerId="LiveId" clId="{CB0F83E1-6595-4C74-853D-63A1C7E8F559}" dt="2022-04-20T21:19:07.903" v="241" actId="26606"/>
          <ac:spMkLst>
            <pc:docMk/>
            <pc:sldMk cId="605567283" sldId="259"/>
            <ac:spMk id="62" creationId="{C4285719-470E-454C-AF62-8323075F1F5B}"/>
          </ac:spMkLst>
        </pc:spChg>
        <pc:spChg chg="add del">
          <ac:chgData name="Hunter Fristick" userId="92e83e12577e4519" providerId="LiveId" clId="{CB0F83E1-6595-4C74-853D-63A1C7E8F559}" dt="2022-04-20T21:19:07.903" v="241" actId="26606"/>
          <ac:spMkLst>
            <pc:docMk/>
            <pc:sldMk cId="605567283" sldId="259"/>
            <ac:spMk id="63" creationId="{CD9FE4EF-C4D8-49A0-B2FF-81D8DB7D8A24}"/>
          </ac:spMkLst>
        </pc:spChg>
        <pc:spChg chg="add del">
          <ac:chgData name="Hunter Fristick" userId="92e83e12577e4519" providerId="LiveId" clId="{CB0F83E1-6595-4C74-853D-63A1C7E8F559}" dt="2022-04-20T21:19:07.903" v="241" actId="26606"/>
          <ac:spMkLst>
            <pc:docMk/>
            <pc:sldMk cId="605567283" sldId="259"/>
            <ac:spMk id="64" creationId="{4300840D-0A0B-4512-BACA-B439D5B9C57C}"/>
          </ac:spMkLst>
        </pc:spChg>
        <pc:spChg chg="add del">
          <ac:chgData name="Hunter Fristick" userId="92e83e12577e4519" providerId="LiveId" clId="{CB0F83E1-6595-4C74-853D-63A1C7E8F559}" dt="2022-04-20T21:19:07.903" v="241" actId="26606"/>
          <ac:spMkLst>
            <pc:docMk/>
            <pc:sldMk cId="605567283" sldId="259"/>
            <ac:spMk id="65" creationId="{D2B78728-A580-49A7-84F9-6EF6F583ADE0}"/>
          </ac:spMkLst>
        </pc:spChg>
        <pc:spChg chg="add del">
          <ac:chgData name="Hunter Fristick" userId="92e83e12577e4519" providerId="LiveId" clId="{CB0F83E1-6595-4C74-853D-63A1C7E8F559}" dt="2022-04-20T21:19:07.903" v="241" actId="26606"/>
          <ac:spMkLst>
            <pc:docMk/>
            <pc:sldMk cId="605567283" sldId="259"/>
            <ac:spMk id="66" creationId="{38FAA1A1-D861-433F-88FA-1E9D6FD31D11}"/>
          </ac:spMkLst>
        </pc:spChg>
        <pc:spChg chg="add del">
          <ac:chgData name="Hunter Fristick" userId="92e83e12577e4519" providerId="LiveId" clId="{CB0F83E1-6595-4C74-853D-63A1C7E8F559}" dt="2022-04-20T21:19:07.903" v="241" actId="26606"/>
          <ac:spMkLst>
            <pc:docMk/>
            <pc:sldMk cId="605567283" sldId="259"/>
            <ac:spMk id="67" creationId="{8D71EDA1-87BF-4D5D-AB79-F346FD19278A}"/>
          </ac:spMkLst>
        </pc:spChg>
        <pc:spChg chg="add del">
          <ac:chgData name="Hunter Fristick" userId="92e83e12577e4519" providerId="LiveId" clId="{CB0F83E1-6595-4C74-853D-63A1C7E8F559}" dt="2022-04-20T21:19:11.178" v="243" actId="26606"/>
          <ac:spMkLst>
            <pc:docMk/>
            <pc:sldMk cId="605567283" sldId="259"/>
            <ac:spMk id="69" creationId="{979E27D9-03C7-44E2-9FF8-15D0C8506AF7}"/>
          </ac:spMkLst>
        </pc:spChg>
        <pc:spChg chg="add del">
          <ac:chgData name="Hunter Fristick" userId="92e83e12577e4519" providerId="LiveId" clId="{CB0F83E1-6595-4C74-853D-63A1C7E8F559}" dt="2022-04-20T21:19:11.178" v="243" actId="26606"/>
          <ac:spMkLst>
            <pc:docMk/>
            <pc:sldMk cId="605567283" sldId="259"/>
            <ac:spMk id="70" creationId="{EEBF1590-3B36-48EE-A89D-3B6F3CB256AB}"/>
          </ac:spMkLst>
        </pc:spChg>
        <pc:spChg chg="add del">
          <ac:chgData name="Hunter Fristick" userId="92e83e12577e4519" providerId="LiveId" clId="{CB0F83E1-6595-4C74-853D-63A1C7E8F559}" dt="2022-04-20T21:19:11.178" v="243" actId="26606"/>
          <ac:spMkLst>
            <pc:docMk/>
            <pc:sldMk cId="605567283" sldId="259"/>
            <ac:spMk id="71" creationId="{AC8F6C8C-AB5A-4548-942D-E3FD40ACBC49}"/>
          </ac:spMkLst>
        </pc:spChg>
        <pc:spChg chg="add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73" creationId="{DEE2AD96-B495-4E06-9291-B71706F728CB}"/>
          </ac:spMkLst>
        </pc:spChg>
        <pc:spChg chg="add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74" creationId="{53CF6D67-C5A8-4ADD-9E8E-1E38CA1D3166}"/>
          </ac:spMkLst>
        </pc:spChg>
        <pc:spChg chg="add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75" creationId="{86909FA0-B515-4681-B7A8-FA281D133B94}"/>
          </ac:spMkLst>
        </pc:spChg>
        <pc:spChg chg="add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76" creationId="{21C9FE86-FCC3-4A31-AA1C-C882262B7FE7}"/>
          </ac:spMkLst>
        </pc:spChg>
        <pc:spChg chg="add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77" creationId="{7D96243B-ECED-4B71-8E06-AE9A285EAD20}"/>
          </ac:spMkLst>
        </pc:spChg>
        <pc:spChg chg="add">
          <ac:chgData name="Hunter Fristick" userId="92e83e12577e4519" providerId="LiveId" clId="{CB0F83E1-6595-4C74-853D-63A1C7E8F559}" dt="2022-04-20T21:19:11.188" v="244" actId="26606"/>
          <ac:spMkLst>
            <pc:docMk/>
            <pc:sldMk cId="605567283" sldId="259"/>
            <ac:spMk id="78" creationId="{A09989E4-EFDC-4A90-A633-E0525FB4139E}"/>
          </ac:spMkLst>
        </pc:spChg>
      </pc:sldChg>
      <pc:sldChg chg="addSp delSp modSp mod modTransition">
        <pc:chgData name="Hunter Fristick" userId="92e83e12577e4519" providerId="LiveId" clId="{CB0F83E1-6595-4C74-853D-63A1C7E8F559}" dt="2022-04-21T01:14:24.948" v="2917" actId="1076"/>
        <pc:sldMkLst>
          <pc:docMk/>
          <pc:sldMk cId="2025863877" sldId="260"/>
        </pc:sldMkLst>
        <pc:spChg chg="mod">
          <ac:chgData name="Hunter Fristick" userId="92e83e12577e4519" providerId="LiveId" clId="{CB0F83E1-6595-4C74-853D-63A1C7E8F559}" dt="2022-04-20T22:28:06.785" v="1067" actId="20577"/>
          <ac:spMkLst>
            <pc:docMk/>
            <pc:sldMk cId="2025863877" sldId="260"/>
            <ac:spMk id="2" creationId="{143D854E-4999-493E-92DE-89DB06703235}"/>
          </ac:spMkLst>
        </pc:spChg>
        <pc:spChg chg="mod">
          <ac:chgData name="Hunter Fristick" userId="92e83e12577e4519" providerId="LiveId" clId="{CB0F83E1-6595-4C74-853D-63A1C7E8F559}" dt="2022-04-21T01:14:18.710" v="2916" actId="20577"/>
          <ac:spMkLst>
            <pc:docMk/>
            <pc:sldMk cId="2025863877" sldId="260"/>
            <ac:spMk id="3" creationId="{D917C0F2-69A9-463A-AC20-24EAE749E4FF}"/>
          </ac:spMkLst>
        </pc:spChg>
        <pc:spChg chg="del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8" creationId="{827B839B-9ADE-406B-8590-F1CAEDED45A1}"/>
          </ac:spMkLst>
        </pc:spChg>
        <pc:spChg chg="del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10" creationId="{CFE45BF0-46DB-408C-B5F7-7B11716805D4}"/>
          </ac:spMkLst>
        </pc:spChg>
        <pc:spChg chg="del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12" creationId="{2AEBC8F2-97B1-41B4-93F1-2D289E197FBA}"/>
          </ac:spMkLst>
        </pc:spChg>
        <pc:spChg chg="del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14" creationId="{472E3A19-F5D5-48FC-BB9C-48C2F68F598B}"/>
          </ac:spMkLst>
        </pc:spChg>
        <pc:spChg chg="del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16" creationId="{7A62E32F-BB65-43A8-8EB5-92346890E549}"/>
          </ac:spMkLst>
        </pc:spChg>
        <pc:spChg chg="del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18" creationId="{14E91B64-9FCC-451E-AFB4-A827D6329367}"/>
          </ac:spMkLst>
        </pc:spChg>
        <pc:spChg chg="add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23" creationId="{1B15ED52-F352-441B-82BF-E0EA34836D08}"/>
          </ac:spMkLst>
        </pc:spChg>
        <pc:spChg chg="add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25" creationId="{3B2E3793-BFE6-45A2-9B7B-E18844431C99}"/>
          </ac:spMkLst>
        </pc:spChg>
        <pc:spChg chg="add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27" creationId="{BC4C4868-CB8F-4AF9-9CDB-8108F2C19B67}"/>
          </ac:spMkLst>
        </pc:spChg>
        <pc:spChg chg="add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29" creationId="{375E0459-6403-40CD-989D-56A4407CA12E}"/>
          </ac:spMkLst>
        </pc:spChg>
        <pc:spChg chg="add">
          <ac:chgData name="Hunter Fristick" userId="92e83e12577e4519" providerId="LiveId" clId="{CB0F83E1-6595-4C74-853D-63A1C7E8F559}" dt="2022-04-20T21:53:29.435" v="873" actId="26606"/>
          <ac:spMkLst>
            <pc:docMk/>
            <pc:sldMk cId="2025863877" sldId="260"/>
            <ac:spMk id="31" creationId="{53E5B1A8-3AC9-4BD1-9BBC-78CA94F2D1BA}"/>
          </ac:spMkLst>
        </pc:spChg>
        <pc:picChg chg="add del mod modCrop">
          <ac:chgData name="Hunter Fristick" userId="92e83e12577e4519" providerId="LiveId" clId="{CB0F83E1-6595-4C74-853D-63A1C7E8F559}" dt="2022-04-21T00:58:19.335" v="2877" actId="478"/>
          <ac:picMkLst>
            <pc:docMk/>
            <pc:sldMk cId="2025863877" sldId="260"/>
            <ac:picMk id="5" creationId="{E941C5C4-DD1E-4237-B502-E79553405470}"/>
          </ac:picMkLst>
        </pc:picChg>
        <pc:picChg chg="add mod modCrop">
          <ac:chgData name="Hunter Fristick" userId="92e83e12577e4519" providerId="LiveId" clId="{CB0F83E1-6595-4C74-853D-63A1C7E8F559}" dt="2022-04-21T01:14:24.948" v="2917" actId="1076"/>
          <ac:picMkLst>
            <pc:docMk/>
            <pc:sldMk cId="2025863877" sldId="260"/>
            <ac:picMk id="7" creationId="{EAA5A968-7A92-4D62-A2E7-A59D1AD3FFA8}"/>
          </ac:picMkLst>
        </pc:picChg>
      </pc:sldChg>
      <pc:sldChg chg="addSp delSp modSp mod ord modTransition">
        <pc:chgData name="Hunter Fristick" userId="92e83e12577e4519" providerId="LiveId" clId="{CB0F83E1-6595-4C74-853D-63A1C7E8F559}" dt="2022-04-20T23:27:19.336" v="2495"/>
        <pc:sldMkLst>
          <pc:docMk/>
          <pc:sldMk cId="2338482255" sldId="261"/>
        </pc:sldMkLst>
        <pc:spChg chg="mod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2" creationId="{143D854E-4999-493E-92DE-89DB06703235}"/>
          </ac:spMkLst>
        </pc:spChg>
        <pc:spChg chg="del mod">
          <ac:chgData name="Hunter Fristick" userId="92e83e12577e4519" providerId="LiveId" clId="{CB0F83E1-6595-4C74-853D-63A1C7E8F559}" dt="2022-04-20T22:53:36.802" v="1681" actId="478"/>
          <ac:spMkLst>
            <pc:docMk/>
            <pc:sldMk cId="2338482255" sldId="261"/>
            <ac:spMk id="3" creationId="{D917C0F2-69A9-463A-AC20-24EAE749E4FF}"/>
          </ac:spMkLst>
        </pc:spChg>
        <pc:spChg chg="del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8" creationId="{827B839B-9ADE-406B-8590-F1CAEDED45A1}"/>
          </ac:spMkLst>
        </pc:spChg>
        <pc:spChg chg="del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10" creationId="{CFE45BF0-46DB-408C-B5F7-7B11716805D4}"/>
          </ac:spMkLst>
        </pc:spChg>
        <pc:spChg chg="del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12" creationId="{2AEBC8F2-97B1-41B4-93F1-2D289E197FBA}"/>
          </ac:spMkLst>
        </pc:spChg>
        <pc:spChg chg="del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14" creationId="{472E3A19-F5D5-48FC-BB9C-48C2F68F598B}"/>
          </ac:spMkLst>
        </pc:spChg>
        <pc:spChg chg="del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16" creationId="{7A62E32F-BB65-43A8-8EB5-92346890E549}"/>
          </ac:spMkLst>
        </pc:spChg>
        <pc:spChg chg="add del">
          <ac:chgData name="Hunter Fristick" userId="92e83e12577e4519" providerId="LiveId" clId="{CB0F83E1-6595-4C74-853D-63A1C7E8F559}" dt="2022-04-20T22:39:53.319" v="1411" actId="22"/>
          <ac:spMkLst>
            <pc:docMk/>
            <pc:sldMk cId="2338482255" sldId="261"/>
            <ac:spMk id="17" creationId="{96DA4E6C-7665-4F14-A6BC-A802FB775532}"/>
          </ac:spMkLst>
        </pc:spChg>
        <pc:spChg chg="del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18" creationId="{14E91B64-9FCC-451E-AFB4-A827D6329367}"/>
          </ac:spMkLst>
        </pc:spChg>
        <pc:spChg chg="add mod">
          <ac:chgData name="Hunter Fristick" userId="92e83e12577e4519" providerId="LiveId" clId="{CB0F83E1-6595-4C74-853D-63A1C7E8F559}" dt="2022-04-20T22:57:14.634" v="1747" actId="1076"/>
          <ac:spMkLst>
            <pc:docMk/>
            <pc:sldMk cId="2338482255" sldId="261"/>
            <ac:spMk id="22" creationId="{E20FA118-0111-4B51-ABDC-1105DFEC8D2E}"/>
          </ac:spMkLst>
        </pc:spChg>
        <pc:spChg chg="add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23" creationId="{1B15ED52-F352-441B-82BF-E0EA34836D08}"/>
          </ac:spMkLst>
        </pc:spChg>
        <pc:spChg chg="add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25" creationId="{3B2E3793-BFE6-45A2-9B7B-E18844431C99}"/>
          </ac:spMkLst>
        </pc:spChg>
        <pc:spChg chg="add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27" creationId="{BC4C4868-CB8F-4AF9-9CDB-8108F2C19B67}"/>
          </ac:spMkLst>
        </pc:spChg>
        <pc:spChg chg="add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29" creationId="{375E0459-6403-40CD-989D-56A4407CA12E}"/>
          </ac:spMkLst>
        </pc:spChg>
        <pc:spChg chg="add">
          <ac:chgData name="Hunter Fristick" userId="92e83e12577e4519" providerId="LiveId" clId="{CB0F83E1-6595-4C74-853D-63A1C7E8F559}" dt="2022-04-20T21:53:26.595" v="872" actId="26606"/>
          <ac:spMkLst>
            <pc:docMk/>
            <pc:sldMk cId="2338482255" sldId="261"/>
            <ac:spMk id="31" creationId="{53E5B1A8-3AC9-4BD1-9BBC-78CA94F2D1BA}"/>
          </ac:spMkLst>
        </pc:spChg>
        <pc:spChg chg="add mod">
          <ac:chgData name="Hunter Fristick" userId="92e83e12577e4519" providerId="LiveId" clId="{CB0F83E1-6595-4C74-853D-63A1C7E8F559}" dt="2022-04-20T22:57:22.588" v="1752" actId="1076"/>
          <ac:spMkLst>
            <pc:docMk/>
            <pc:sldMk cId="2338482255" sldId="261"/>
            <ac:spMk id="35" creationId="{75C8771D-198B-4DBF-969F-954A6BC8FA8E}"/>
          </ac:spMkLst>
        </pc:spChg>
        <pc:spChg chg="add mod">
          <ac:chgData name="Hunter Fristick" userId="92e83e12577e4519" providerId="LiveId" clId="{CB0F83E1-6595-4C74-853D-63A1C7E8F559}" dt="2022-04-20T22:57:39.626" v="1755" actId="1076"/>
          <ac:spMkLst>
            <pc:docMk/>
            <pc:sldMk cId="2338482255" sldId="261"/>
            <ac:spMk id="36" creationId="{FEB9F9E4-E710-4A90-BBC6-2BA1A23BB119}"/>
          </ac:spMkLst>
        </pc:spChg>
        <pc:grpChg chg="add del mod">
          <ac:chgData name="Hunter Fristick" userId="92e83e12577e4519" providerId="LiveId" clId="{CB0F83E1-6595-4C74-853D-63A1C7E8F559}" dt="2022-04-20T22:47:39.804" v="1644" actId="165"/>
          <ac:grpSpMkLst>
            <pc:docMk/>
            <pc:sldMk cId="2338482255" sldId="261"/>
            <ac:grpSpMk id="7" creationId="{B82BB99D-203D-473C-8436-8AF179F028B2}"/>
          </ac:grpSpMkLst>
        </pc:grpChg>
        <pc:picChg chg="add del mod">
          <ac:chgData name="Hunter Fristick" userId="92e83e12577e4519" providerId="LiveId" clId="{CB0F83E1-6595-4C74-853D-63A1C7E8F559}" dt="2022-04-20T22:46:25.497" v="1616" actId="478"/>
          <ac:picMkLst>
            <pc:docMk/>
            <pc:sldMk cId="2338482255" sldId="261"/>
            <ac:picMk id="6" creationId="{F6C04A0D-D220-4702-A4EF-04BFF1443251}"/>
          </ac:picMkLst>
        </pc:picChg>
        <pc:picChg chg="add del mod">
          <ac:chgData name="Hunter Fristick" userId="92e83e12577e4519" providerId="LiveId" clId="{CB0F83E1-6595-4C74-853D-63A1C7E8F559}" dt="2022-04-20T22:53:13.221" v="1675" actId="478"/>
          <ac:picMkLst>
            <pc:docMk/>
            <pc:sldMk cId="2338482255" sldId="261"/>
            <ac:picMk id="9" creationId="{D49713BF-A350-473D-A426-BB41A7609E5F}"/>
          </ac:picMkLst>
        </pc:picChg>
        <pc:picChg chg="add del mod">
          <ac:chgData name="Hunter Fristick" userId="92e83e12577e4519" providerId="LiveId" clId="{CB0F83E1-6595-4C74-853D-63A1C7E8F559}" dt="2022-04-20T22:53:11.436" v="1674" actId="478"/>
          <ac:picMkLst>
            <pc:docMk/>
            <pc:sldMk cId="2338482255" sldId="261"/>
            <ac:picMk id="11" creationId="{97DC50D1-8A90-4E87-B690-F1D2526833BC}"/>
          </ac:picMkLst>
        </pc:picChg>
        <pc:picChg chg="add del mod modCrop">
          <ac:chgData name="Hunter Fristick" userId="92e83e12577e4519" providerId="LiveId" clId="{CB0F83E1-6595-4C74-853D-63A1C7E8F559}" dt="2022-04-20T22:50:03.360" v="1661" actId="478"/>
          <ac:picMkLst>
            <pc:docMk/>
            <pc:sldMk cId="2338482255" sldId="261"/>
            <ac:picMk id="13" creationId="{1B19F203-0C66-42DB-9DCE-6ECE2BB43F3A}"/>
          </ac:picMkLst>
        </pc:picChg>
        <pc:picChg chg="add del mod">
          <ac:chgData name="Hunter Fristick" userId="92e83e12577e4519" providerId="LiveId" clId="{CB0F83E1-6595-4C74-853D-63A1C7E8F559}" dt="2022-04-20T22:50:42.083" v="1664" actId="478"/>
          <ac:picMkLst>
            <pc:docMk/>
            <pc:sldMk cId="2338482255" sldId="261"/>
            <ac:picMk id="15" creationId="{DF11CE51-457A-4100-8750-C101A1842CA6}"/>
          </ac:picMkLst>
        </pc:picChg>
        <pc:picChg chg="add del mod">
          <ac:chgData name="Hunter Fristick" userId="92e83e12577e4519" providerId="LiveId" clId="{CB0F83E1-6595-4C74-853D-63A1C7E8F559}" dt="2022-04-20T22:50:57.136" v="1668" actId="478"/>
          <ac:picMkLst>
            <pc:docMk/>
            <pc:sldMk cId="2338482255" sldId="261"/>
            <ac:picMk id="19" creationId="{6DC603F2-07C5-4507-860F-55347CB1431F}"/>
          </ac:picMkLst>
        </pc:picChg>
        <pc:picChg chg="add mod modCrop">
          <ac:chgData name="Hunter Fristick" userId="92e83e12577e4519" providerId="LiveId" clId="{CB0F83E1-6595-4C74-853D-63A1C7E8F559}" dt="2022-04-20T22:54:24.155" v="1694" actId="1076"/>
          <ac:picMkLst>
            <pc:docMk/>
            <pc:sldMk cId="2338482255" sldId="261"/>
            <ac:picMk id="21" creationId="{5298FC8C-E20D-48A8-9A17-1F674D4F0D52}"/>
          </ac:picMkLst>
        </pc:picChg>
        <pc:picChg chg="add mod">
          <ac:chgData name="Hunter Fristick" userId="92e83e12577e4519" providerId="LiveId" clId="{CB0F83E1-6595-4C74-853D-63A1C7E8F559}" dt="2022-04-20T22:57:43.718" v="1756" actId="1076"/>
          <ac:picMkLst>
            <pc:docMk/>
            <pc:sldMk cId="2338482255" sldId="261"/>
            <ac:picMk id="32" creationId="{26D24272-F939-4AAF-B43D-3F936C329E34}"/>
          </ac:picMkLst>
        </pc:picChg>
        <pc:picChg chg="add mod modCrop">
          <ac:chgData name="Hunter Fristick" userId="92e83e12577e4519" providerId="LiveId" clId="{CB0F83E1-6595-4C74-853D-63A1C7E8F559}" dt="2022-04-20T22:54:27.991" v="1697" actId="1076"/>
          <ac:picMkLst>
            <pc:docMk/>
            <pc:sldMk cId="2338482255" sldId="261"/>
            <ac:picMk id="33" creationId="{2F1112E9-78F5-48DD-9FD4-EFC600C08916}"/>
          </ac:picMkLst>
        </pc:picChg>
        <pc:picChg chg="add del mod">
          <ac:chgData name="Hunter Fristick" userId="92e83e12577e4519" providerId="LiveId" clId="{CB0F83E1-6595-4C74-853D-63A1C7E8F559}" dt="2022-04-20T22:54:55.612" v="1716"/>
          <ac:picMkLst>
            <pc:docMk/>
            <pc:sldMk cId="2338482255" sldId="261"/>
            <ac:picMk id="34" creationId="{D72348EF-D3BD-4153-89F3-BCBDC0B4ED7A}"/>
          </ac:picMkLst>
        </pc:picChg>
        <pc:picChg chg="add del mod">
          <ac:chgData name="Hunter Fristick" userId="92e83e12577e4519" providerId="LiveId" clId="{CB0F83E1-6595-4C74-853D-63A1C7E8F559}" dt="2022-04-20T22:46:55.442" v="1620" actId="21"/>
          <ac:picMkLst>
            <pc:docMk/>
            <pc:sldMk cId="2338482255" sldId="261"/>
            <ac:picMk id="2050" creationId="{EE374C30-13F4-45F4-BE47-C8E23CAE02C2}"/>
          </ac:picMkLst>
        </pc:picChg>
        <pc:picChg chg="add del mod topLvl">
          <ac:chgData name="Hunter Fristick" userId="92e83e12577e4519" providerId="LiveId" clId="{CB0F83E1-6595-4C74-853D-63A1C7E8F559}" dt="2022-04-20T22:47:49.773" v="1648" actId="478"/>
          <ac:picMkLst>
            <pc:docMk/>
            <pc:sldMk cId="2338482255" sldId="261"/>
            <ac:picMk id="2052" creationId="{E6385814-6D4F-468B-97AC-D1CE72FEDA6D}"/>
          </ac:picMkLst>
        </pc:picChg>
        <pc:picChg chg="add del mod">
          <ac:chgData name="Hunter Fristick" userId="92e83e12577e4519" providerId="LiveId" clId="{CB0F83E1-6595-4C74-853D-63A1C7E8F559}" dt="2022-04-20T22:47:26.454" v="1639"/>
          <ac:picMkLst>
            <pc:docMk/>
            <pc:sldMk cId="2338482255" sldId="261"/>
            <ac:picMk id="2054" creationId="{BC804EE2-5AD1-4C22-98CB-E28A4DD58AF8}"/>
          </ac:picMkLst>
        </pc:picChg>
        <pc:picChg chg="add del mod topLvl">
          <ac:chgData name="Hunter Fristick" userId="92e83e12577e4519" providerId="LiveId" clId="{CB0F83E1-6595-4C74-853D-63A1C7E8F559}" dt="2022-04-20T22:47:49.773" v="1648" actId="478"/>
          <ac:picMkLst>
            <pc:docMk/>
            <pc:sldMk cId="2338482255" sldId="261"/>
            <ac:picMk id="2056" creationId="{44524C42-1C27-418F-80B7-281214719A69}"/>
          </ac:picMkLst>
        </pc:picChg>
      </pc:sldChg>
      <pc:sldChg chg="addSp delSp modSp add mod modTransition">
        <pc:chgData name="Hunter Fristick" userId="92e83e12577e4519" providerId="LiveId" clId="{CB0F83E1-6595-4C74-853D-63A1C7E8F559}" dt="2022-04-20T23:27:19.336" v="2495"/>
        <pc:sldMkLst>
          <pc:docMk/>
          <pc:sldMk cId="1186218373" sldId="262"/>
        </pc:sldMkLst>
        <pc:spChg chg="mod">
          <ac:chgData name="Hunter Fristick" userId="92e83e12577e4519" providerId="LiveId" clId="{CB0F83E1-6595-4C74-853D-63A1C7E8F559}" dt="2022-04-20T23:02:05.087" v="1986" actId="20577"/>
          <ac:spMkLst>
            <pc:docMk/>
            <pc:sldMk cId="1186218373" sldId="262"/>
            <ac:spMk id="2" creationId="{143D854E-4999-493E-92DE-89DB06703235}"/>
          </ac:spMkLst>
        </pc:spChg>
        <pc:spChg chg="del mod">
          <ac:chgData name="Hunter Fristick" userId="92e83e12577e4519" providerId="LiveId" clId="{CB0F83E1-6595-4C74-853D-63A1C7E8F559}" dt="2022-04-20T23:10:40.776" v="2193" actId="478"/>
          <ac:spMkLst>
            <pc:docMk/>
            <pc:sldMk cId="1186218373" sldId="262"/>
            <ac:spMk id="3" creationId="{D917C0F2-69A9-463A-AC20-24EAE749E4FF}"/>
          </ac:spMkLst>
        </pc:spChg>
        <pc:spChg chg="del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8" creationId="{827B839B-9ADE-406B-8590-F1CAEDED45A1}"/>
          </ac:spMkLst>
        </pc:spChg>
        <pc:spChg chg="del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10" creationId="{CFE45BF0-46DB-408C-B5F7-7B11716805D4}"/>
          </ac:spMkLst>
        </pc:spChg>
        <pc:spChg chg="del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12" creationId="{2AEBC8F2-97B1-41B4-93F1-2D289E197FBA}"/>
          </ac:spMkLst>
        </pc:spChg>
        <pc:spChg chg="del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14" creationId="{472E3A19-F5D5-48FC-BB9C-48C2F68F598B}"/>
          </ac:spMkLst>
        </pc:spChg>
        <pc:spChg chg="del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16" creationId="{7A62E32F-BB65-43A8-8EB5-92346890E549}"/>
          </ac:spMkLst>
        </pc:spChg>
        <pc:spChg chg="add del mod">
          <ac:chgData name="Hunter Fristick" userId="92e83e12577e4519" providerId="LiveId" clId="{CB0F83E1-6595-4C74-853D-63A1C7E8F559}" dt="2022-04-20T23:10:44.216" v="2194" actId="478"/>
          <ac:spMkLst>
            <pc:docMk/>
            <pc:sldMk cId="1186218373" sldId="262"/>
            <ac:spMk id="17" creationId="{1A04A437-B7DD-48B2-864C-79EA581E1F2D}"/>
          </ac:spMkLst>
        </pc:spChg>
        <pc:spChg chg="del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18" creationId="{14E91B64-9FCC-451E-AFB4-A827D6329367}"/>
          </ac:spMkLst>
        </pc:spChg>
        <pc:spChg chg="add del">
          <ac:chgData name="Hunter Fristick" userId="92e83e12577e4519" providerId="LiveId" clId="{CB0F83E1-6595-4C74-853D-63A1C7E8F559}" dt="2022-04-20T23:03:45.450" v="2104" actId="22"/>
          <ac:spMkLst>
            <pc:docMk/>
            <pc:sldMk cId="1186218373" sldId="262"/>
            <ac:spMk id="19" creationId="{0AA6F56E-0E31-489A-BF26-B1DDDEF4C640}"/>
          </ac:spMkLst>
        </pc:spChg>
        <pc:spChg chg="add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23" creationId="{1B15ED52-F352-441B-82BF-E0EA34836D08}"/>
          </ac:spMkLst>
        </pc:spChg>
        <pc:spChg chg="add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25" creationId="{3B2E3793-BFE6-45A2-9B7B-E18844431C99}"/>
          </ac:spMkLst>
        </pc:spChg>
        <pc:spChg chg="add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27" creationId="{BC4C4868-CB8F-4AF9-9CDB-8108F2C19B67}"/>
          </ac:spMkLst>
        </pc:spChg>
        <pc:spChg chg="add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29" creationId="{375E0459-6403-40CD-989D-56A4407CA12E}"/>
          </ac:spMkLst>
        </pc:spChg>
        <pc:spChg chg="add">
          <ac:chgData name="Hunter Fristick" userId="92e83e12577e4519" providerId="LiveId" clId="{CB0F83E1-6595-4C74-853D-63A1C7E8F559}" dt="2022-04-20T21:53:21.248" v="871" actId="26606"/>
          <ac:spMkLst>
            <pc:docMk/>
            <pc:sldMk cId="1186218373" sldId="262"/>
            <ac:spMk id="31" creationId="{53E5B1A8-3AC9-4BD1-9BBC-78CA94F2D1BA}"/>
          </ac:spMkLst>
        </pc:spChg>
        <pc:picChg chg="add del mod modCrop">
          <ac:chgData name="Hunter Fristick" userId="92e83e12577e4519" providerId="LiveId" clId="{CB0F83E1-6595-4C74-853D-63A1C7E8F559}" dt="2022-04-20T23:03:49.198" v="2106" actId="478"/>
          <ac:picMkLst>
            <pc:docMk/>
            <pc:sldMk cId="1186218373" sldId="262"/>
            <ac:picMk id="5" creationId="{AF054EC4-8007-42F9-A414-F710EA12FD74}"/>
          </ac:picMkLst>
        </pc:picChg>
        <pc:picChg chg="add del mod modCrop">
          <ac:chgData name="Hunter Fristick" userId="92e83e12577e4519" providerId="LiveId" clId="{CB0F83E1-6595-4C74-853D-63A1C7E8F559}" dt="2022-04-20T23:09:22.468" v="2179" actId="478"/>
          <ac:picMkLst>
            <pc:docMk/>
            <pc:sldMk cId="1186218373" sldId="262"/>
            <ac:picMk id="9" creationId="{05CECBBC-5A7F-426F-B8AC-02E506DC229D}"/>
          </ac:picMkLst>
        </pc:picChg>
        <pc:picChg chg="add del mod modCrop">
          <ac:chgData name="Hunter Fristick" userId="92e83e12577e4519" providerId="LiveId" clId="{CB0F83E1-6595-4C74-853D-63A1C7E8F559}" dt="2022-04-20T23:10:35.993" v="2190" actId="478"/>
          <ac:picMkLst>
            <pc:docMk/>
            <pc:sldMk cId="1186218373" sldId="262"/>
            <ac:picMk id="11" creationId="{9F925695-18E4-4197-8AB6-1B782A8623EC}"/>
          </ac:picMkLst>
        </pc:picChg>
        <pc:picChg chg="add mod modCrop">
          <ac:chgData name="Hunter Fristick" userId="92e83e12577e4519" providerId="LiveId" clId="{CB0F83E1-6595-4C74-853D-63A1C7E8F559}" dt="2022-04-20T23:12:48.242" v="2214" actId="1076"/>
          <ac:picMkLst>
            <pc:docMk/>
            <pc:sldMk cId="1186218373" sldId="262"/>
            <ac:picMk id="13" creationId="{7A26107D-7C44-4BBF-A47F-207F94C262B0}"/>
          </ac:picMkLst>
        </pc:picChg>
        <pc:picChg chg="add mod">
          <ac:chgData name="Hunter Fristick" userId="92e83e12577e4519" providerId="LiveId" clId="{CB0F83E1-6595-4C74-853D-63A1C7E8F559}" dt="2022-04-20T23:12:46.969" v="2213" actId="1076"/>
          <ac:picMkLst>
            <pc:docMk/>
            <pc:sldMk cId="1186218373" sldId="262"/>
            <ac:picMk id="20" creationId="{508FB6BA-C5F7-44FF-8AE5-722D19C3F10A}"/>
          </ac:picMkLst>
        </pc:picChg>
        <pc:picChg chg="add del mod">
          <ac:chgData name="Hunter Fristick" userId="92e83e12577e4519" providerId="LiveId" clId="{CB0F83E1-6595-4C74-853D-63A1C7E8F559}" dt="2022-04-20T23:11:59.697" v="2206" actId="478"/>
          <ac:picMkLst>
            <pc:docMk/>
            <pc:sldMk cId="1186218373" sldId="262"/>
            <ac:picMk id="3074" creationId="{91FAC994-1441-498F-86DE-E321EEC73314}"/>
          </ac:picMkLst>
        </pc:picChg>
      </pc:sldChg>
      <pc:sldChg chg="addSp delSp modSp add mod modTransition modAnim">
        <pc:chgData name="Hunter Fristick" userId="92e83e12577e4519" providerId="LiveId" clId="{CB0F83E1-6595-4C74-853D-63A1C7E8F559}" dt="2022-04-20T23:41:31.157" v="2597" actId="732"/>
        <pc:sldMkLst>
          <pc:docMk/>
          <pc:sldMk cId="51923317" sldId="263"/>
        </pc:sldMkLst>
        <pc:spChg chg="mod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2" creationId="{143D854E-4999-493E-92DE-89DB06703235}"/>
          </ac:spMkLst>
        </pc:spChg>
        <pc:spChg chg="mod">
          <ac:chgData name="Hunter Fristick" userId="92e83e12577e4519" providerId="LiveId" clId="{CB0F83E1-6595-4C74-853D-63A1C7E8F559}" dt="2022-04-20T21:49:07.772" v="855" actId="113"/>
          <ac:spMkLst>
            <pc:docMk/>
            <pc:sldMk cId="51923317" sldId="263"/>
            <ac:spMk id="3" creationId="{D917C0F2-69A9-463A-AC20-24EAE749E4FF}"/>
          </ac:spMkLst>
        </pc:spChg>
        <pc:spChg chg="del">
          <ac:chgData name="Hunter Fristick" userId="92e83e12577e4519" providerId="LiveId" clId="{CB0F83E1-6595-4C74-853D-63A1C7E8F559}" dt="2022-04-20T21:34:01.646" v="542" actId="26606"/>
          <ac:spMkLst>
            <pc:docMk/>
            <pc:sldMk cId="51923317" sldId="263"/>
            <ac:spMk id="8" creationId="{827B839B-9ADE-406B-8590-F1CAEDED45A1}"/>
          </ac:spMkLst>
        </pc:spChg>
        <pc:spChg chg="del">
          <ac:chgData name="Hunter Fristick" userId="92e83e12577e4519" providerId="LiveId" clId="{CB0F83E1-6595-4C74-853D-63A1C7E8F559}" dt="2022-04-20T21:34:01.646" v="542" actId="26606"/>
          <ac:spMkLst>
            <pc:docMk/>
            <pc:sldMk cId="51923317" sldId="263"/>
            <ac:spMk id="10" creationId="{CFE45BF0-46DB-408C-B5F7-7B11716805D4}"/>
          </ac:spMkLst>
        </pc:spChg>
        <pc:spChg chg="del">
          <ac:chgData name="Hunter Fristick" userId="92e83e12577e4519" providerId="LiveId" clId="{CB0F83E1-6595-4C74-853D-63A1C7E8F559}" dt="2022-04-20T21:34:01.646" v="542" actId="26606"/>
          <ac:spMkLst>
            <pc:docMk/>
            <pc:sldMk cId="51923317" sldId="263"/>
            <ac:spMk id="12" creationId="{2AEBC8F2-97B1-41B4-93F1-2D289E197FBA}"/>
          </ac:spMkLst>
        </pc:spChg>
        <pc:spChg chg="del">
          <ac:chgData name="Hunter Fristick" userId="92e83e12577e4519" providerId="LiveId" clId="{CB0F83E1-6595-4C74-853D-63A1C7E8F559}" dt="2022-04-20T21:34:01.646" v="542" actId="26606"/>
          <ac:spMkLst>
            <pc:docMk/>
            <pc:sldMk cId="51923317" sldId="263"/>
            <ac:spMk id="14" creationId="{472E3A19-F5D5-48FC-BB9C-48C2F68F598B}"/>
          </ac:spMkLst>
        </pc:spChg>
        <pc:spChg chg="del">
          <ac:chgData name="Hunter Fristick" userId="92e83e12577e4519" providerId="LiveId" clId="{CB0F83E1-6595-4C74-853D-63A1C7E8F559}" dt="2022-04-20T21:34:01.646" v="542" actId="26606"/>
          <ac:spMkLst>
            <pc:docMk/>
            <pc:sldMk cId="51923317" sldId="263"/>
            <ac:spMk id="16" creationId="{7A62E32F-BB65-43A8-8EB5-92346890E549}"/>
          </ac:spMkLst>
        </pc:spChg>
        <pc:spChg chg="del">
          <ac:chgData name="Hunter Fristick" userId="92e83e12577e4519" providerId="LiveId" clId="{CB0F83E1-6595-4C74-853D-63A1C7E8F559}" dt="2022-04-20T21:34:01.646" v="542" actId="26606"/>
          <ac:spMkLst>
            <pc:docMk/>
            <pc:sldMk cId="51923317" sldId="263"/>
            <ac:spMk id="18" creationId="{14E91B64-9FCC-451E-AFB4-A827D6329367}"/>
          </ac:spMkLst>
        </pc:spChg>
        <pc:spChg chg="add del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23" creationId="{09588DA8-065E-4F6F-8EFD-43104AB2E0CF}"/>
          </ac:spMkLst>
        </pc:spChg>
        <pc:spChg chg="add del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25" creationId="{C4285719-470E-454C-AF62-8323075F1F5B}"/>
          </ac:spMkLst>
        </pc:spChg>
        <pc:spChg chg="add del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27" creationId="{CD9FE4EF-C4D8-49A0-B2FF-81D8DB7D8A24}"/>
          </ac:spMkLst>
        </pc:spChg>
        <pc:spChg chg="add del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29" creationId="{4300840D-0A0B-4512-BACA-B439D5B9C57C}"/>
          </ac:spMkLst>
        </pc:spChg>
        <pc:spChg chg="add del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31" creationId="{D2B78728-A580-49A7-84F9-6EF6F583ADE0}"/>
          </ac:spMkLst>
        </pc:spChg>
        <pc:spChg chg="add del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33" creationId="{38FAA1A1-D861-433F-88FA-1E9D6FD31D11}"/>
          </ac:spMkLst>
        </pc:spChg>
        <pc:spChg chg="add del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35" creationId="{8D71EDA1-87BF-4D5D-AB79-F346FD19278A}"/>
          </ac:spMkLst>
        </pc:spChg>
        <pc:spChg chg="add del">
          <ac:chgData name="Hunter Fristick" userId="92e83e12577e4519" providerId="LiveId" clId="{CB0F83E1-6595-4C74-853D-63A1C7E8F559}" dt="2022-04-20T21:45:51.618" v="801" actId="26606"/>
          <ac:spMkLst>
            <pc:docMk/>
            <pc:sldMk cId="51923317" sldId="263"/>
            <ac:spMk id="71" creationId="{AD96FDFD-4E42-4A06-B8B5-768A1DB9C2A9}"/>
          </ac:spMkLst>
        </pc:spChg>
        <pc:spChg chg="add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73" creationId="{5184EE59-3061-456B-9FB5-98A8E0E74B02}"/>
          </ac:spMkLst>
        </pc:spChg>
        <pc:spChg chg="add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75" creationId="{F7E07B5E-9FB5-4C91-8BE4-6167EB58D0A7}"/>
          </ac:spMkLst>
        </pc:spChg>
        <pc:spChg chg="add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77" creationId="{37524947-EB09-4DD9-973B-9F75BBCD7269}"/>
          </ac:spMkLst>
        </pc:spChg>
        <pc:spChg chg="add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79" creationId="{D30C8E25-2DD1-45C6-9F04-0F0CBF666021}"/>
          </ac:spMkLst>
        </pc:spChg>
        <pc:spChg chg="add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81" creationId="{BC57EA3C-C239-4132-A618-5CBE9F896B2F}"/>
          </ac:spMkLst>
        </pc:spChg>
        <pc:spChg chg="add">
          <ac:chgData name="Hunter Fristick" userId="92e83e12577e4519" providerId="LiveId" clId="{CB0F83E1-6595-4C74-853D-63A1C7E8F559}" dt="2022-04-20T21:45:51.628" v="802" actId="26606"/>
          <ac:spMkLst>
            <pc:docMk/>
            <pc:sldMk cId="51923317" sldId="263"/>
            <ac:spMk id="1028" creationId="{D47F22ED-3A55-4EDE-A5A8-163D82B09265}"/>
          </ac:spMkLst>
        </pc:spChg>
        <pc:graphicFrameChg chg="add del mod">
          <ac:chgData name="Hunter Fristick" userId="92e83e12577e4519" providerId="LiveId" clId="{CB0F83E1-6595-4C74-853D-63A1C7E8F559}" dt="2022-04-20T21:46:21.950" v="807" actId="12084"/>
          <ac:graphicFrameMkLst>
            <pc:docMk/>
            <pc:sldMk cId="51923317" sldId="263"/>
            <ac:graphicFrameMk id="7" creationId="{8176CDA2-A244-4A74-A2A0-3FCD0562CBE2}"/>
          </ac:graphicFrameMkLst>
        </pc:graphicFrameChg>
        <pc:picChg chg="add mod ord modCrop">
          <ac:chgData name="Hunter Fristick" userId="92e83e12577e4519" providerId="LiveId" clId="{CB0F83E1-6595-4C74-853D-63A1C7E8F559}" dt="2022-04-20T23:41:31.157" v="2597" actId="732"/>
          <ac:picMkLst>
            <pc:docMk/>
            <pc:sldMk cId="51923317" sldId="263"/>
            <ac:picMk id="5" creationId="{18609046-E160-4053-BF9E-3CE0ED9CE346}"/>
          </ac:picMkLst>
        </pc:picChg>
        <pc:picChg chg="add del mod modCrop">
          <ac:chgData name="Hunter Fristick" userId="92e83e12577e4519" providerId="LiveId" clId="{CB0F83E1-6595-4C74-853D-63A1C7E8F559}" dt="2022-04-20T23:27:32.839" v="2496" actId="1076"/>
          <ac:picMkLst>
            <pc:docMk/>
            <pc:sldMk cId="51923317" sldId="263"/>
            <ac:picMk id="6" creationId="{F489DC0E-4540-4D67-85DE-8019F805C384}"/>
          </ac:picMkLst>
        </pc:picChg>
        <pc:picChg chg="add mod ord modCrop">
          <ac:chgData name="Hunter Fristick" userId="92e83e12577e4519" providerId="LiveId" clId="{CB0F83E1-6595-4C74-853D-63A1C7E8F559}" dt="2022-04-20T23:38:04.453" v="2592" actId="171"/>
          <ac:picMkLst>
            <pc:docMk/>
            <pc:sldMk cId="51923317" sldId="263"/>
            <ac:picMk id="9" creationId="{BE5C5C07-7DA5-4CAF-B967-9B04F1C8F16B}"/>
          </ac:picMkLst>
        </pc:picChg>
        <pc:picChg chg="add mod ord">
          <ac:chgData name="Hunter Fristick" userId="92e83e12577e4519" providerId="LiveId" clId="{CB0F83E1-6595-4C74-853D-63A1C7E8F559}" dt="2022-04-20T23:38:11.200" v="2595" actId="1076"/>
          <ac:picMkLst>
            <pc:docMk/>
            <pc:sldMk cId="51923317" sldId="263"/>
            <ac:picMk id="1026" creationId="{0A6A0C1E-C94C-45E0-B504-178D672402BB}"/>
          </ac:picMkLst>
        </pc:picChg>
      </pc:sldChg>
      <pc:sldChg chg="addSp modSp new del mod modTransition setBg">
        <pc:chgData name="Hunter Fristick" userId="92e83e12577e4519" providerId="LiveId" clId="{CB0F83E1-6595-4C74-853D-63A1C7E8F559}" dt="2022-04-20T23:56:41.354" v="2598" actId="2696"/>
        <pc:sldMkLst>
          <pc:docMk/>
          <pc:sldMk cId="921043403" sldId="264"/>
        </pc:sldMkLst>
        <pc:spChg chg="mod">
          <ac:chgData name="Hunter Fristick" userId="92e83e12577e4519" providerId="LiveId" clId="{CB0F83E1-6595-4C74-853D-63A1C7E8F559}" dt="2022-04-20T23:31:53.130" v="2504" actId="20577"/>
          <ac:spMkLst>
            <pc:docMk/>
            <pc:sldMk cId="921043403" sldId="264"/>
            <ac:spMk id="2" creationId="{44A0C02D-9170-4452-BAE7-1E3E250EA767}"/>
          </ac:spMkLst>
        </pc:spChg>
        <pc:spChg chg="mod">
          <ac:chgData name="Hunter Fristick" userId="92e83e12577e4519" providerId="LiveId" clId="{CB0F83E1-6595-4C74-853D-63A1C7E8F559}" dt="2022-04-20T22:37:53.068" v="1409" actId="20577"/>
          <ac:spMkLst>
            <pc:docMk/>
            <pc:sldMk cId="921043403" sldId="264"/>
            <ac:spMk id="3" creationId="{8BE08B8B-DA6B-47A3-A62A-1462E2404874}"/>
          </ac:spMkLst>
        </pc:spChg>
        <pc:spChg chg="add">
          <ac:chgData name="Hunter Fristick" userId="92e83e12577e4519" providerId="LiveId" clId="{CB0F83E1-6595-4C74-853D-63A1C7E8F559}" dt="2022-04-20T22:36:20.085" v="1298" actId="26606"/>
          <ac:spMkLst>
            <pc:docMk/>
            <pc:sldMk cId="921043403" sldId="264"/>
            <ac:spMk id="8" creationId="{09588DA8-065E-4F6F-8EFD-43104AB2E0CF}"/>
          </ac:spMkLst>
        </pc:spChg>
        <pc:spChg chg="add">
          <ac:chgData name="Hunter Fristick" userId="92e83e12577e4519" providerId="LiveId" clId="{CB0F83E1-6595-4C74-853D-63A1C7E8F559}" dt="2022-04-20T22:36:20.085" v="1298" actId="26606"/>
          <ac:spMkLst>
            <pc:docMk/>
            <pc:sldMk cId="921043403" sldId="264"/>
            <ac:spMk id="10" creationId="{C4285719-470E-454C-AF62-8323075F1F5B}"/>
          </ac:spMkLst>
        </pc:spChg>
        <pc:spChg chg="add">
          <ac:chgData name="Hunter Fristick" userId="92e83e12577e4519" providerId="LiveId" clId="{CB0F83E1-6595-4C74-853D-63A1C7E8F559}" dt="2022-04-20T22:36:20.085" v="1298" actId="26606"/>
          <ac:spMkLst>
            <pc:docMk/>
            <pc:sldMk cId="921043403" sldId="264"/>
            <ac:spMk id="12" creationId="{CD9FE4EF-C4D8-49A0-B2FF-81D8DB7D8A24}"/>
          </ac:spMkLst>
        </pc:spChg>
        <pc:spChg chg="add">
          <ac:chgData name="Hunter Fristick" userId="92e83e12577e4519" providerId="LiveId" clId="{CB0F83E1-6595-4C74-853D-63A1C7E8F559}" dt="2022-04-20T22:36:20.085" v="1298" actId="26606"/>
          <ac:spMkLst>
            <pc:docMk/>
            <pc:sldMk cId="921043403" sldId="264"/>
            <ac:spMk id="14" creationId="{4300840D-0A0B-4512-BACA-B439D5B9C57C}"/>
          </ac:spMkLst>
        </pc:spChg>
        <pc:spChg chg="add">
          <ac:chgData name="Hunter Fristick" userId="92e83e12577e4519" providerId="LiveId" clId="{CB0F83E1-6595-4C74-853D-63A1C7E8F559}" dt="2022-04-20T22:36:20.085" v="1298" actId="26606"/>
          <ac:spMkLst>
            <pc:docMk/>
            <pc:sldMk cId="921043403" sldId="264"/>
            <ac:spMk id="16" creationId="{D2B78728-A580-49A7-84F9-6EF6F583ADE0}"/>
          </ac:spMkLst>
        </pc:spChg>
        <pc:spChg chg="add">
          <ac:chgData name="Hunter Fristick" userId="92e83e12577e4519" providerId="LiveId" clId="{CB0F83E1-6595-4C74-853D-63A1C7E8F559}" dt="2022-04-20T22:36:20.085" v="1298" actId="26606"/>
          <ac:spMkLst>
            <pc:docMk/>
            <pc:sldMk cId="921043403" sldId="264"/>
            <ac:spMk id="18" creationId="{38FAA1A1-D861-433F-88FA-1E9D6FD31D11}"/>
          </ac:spMkLst>
        </pc:spChg>
        <pc:spChg chg="add">
          <ac:chgData name="Hunter Fristick" userId="92e83e12577e4519" providerId="LiveId" clId="{CB0F83E1-6595-4C74-853D-63A1C7E8F559}" dt="2022-04-20T22:36:20.085" v="1298" actId="26606"/>
          <ac:spMkLst>
            <pc:docMk/>
            <pc:sldMk cId="921043403" sldId="264"/>
            <ac:spMk id="20" creationId="{8D71EDA1-87BF-4D5D-AB79-F346FD19278A}"/>
          </ac:spMkLst>
        </pc:spChg>
      </pc:sldChg>
      <pc:sldChg chg="modSp add mod modTransition">
        <pc:chgData name="Hunter Fristick" userId="92e83e12577e4519" providerId="LiveId" clId="{CB0F83E1-6595-4C74-853D-63A1C7E8F559}" dt="2022-04-20T23:27:19.336" v="2495"/>
        <pc:sldMkLst>
          <pc:docMk/>
          <pc:sldMk cId="3661701588" sldId="265"/>
        </pc:sldMkLst>
        <pc:spChg chg="mod">
          <ac:chgData name="Hunter Fristick" userId="92e83e12577e4519" providerId="LiveId" clId="{CB0F83E1-6595-4C74-853D-63A1C7E8F559}" dt="2022-04-20T23:17:49.243" v="2216" actId="20577"/>
          <ac:spMkLst>
            <pc:docMk/>
            <pc:sldMk cId="3661701588" sldId="265"/>
            <ac:spMk id="3" creationId="{D917C0F2-69A9-463A-AC20-24EAE749E4FF}"/>
          </ac:spMkLst>
        </pc:spChg>
        <pc:picChg chg="mod">
          <ac:chgData name="Hunter Fristick" userId="92e83e12577e4519" providerId="LiveId" clId="{CB0F83E1-6595-4C74-853D-63A1C7E8F559}" dt="2022-04-20T22:58:04.178" v="1757" actId="1076"/>
          <ac:picMkLst>
            <pc:docMk/>
            <pc:sldMk cId="3661701588" sldId="265"/>
            <ac:picMk id="6" creationId="{F6C04A0D-D220-4702-A4EF-04BFF1443251}"/>
          </ac:picMkLst>
        </pc:picChg>
      </pc:sldChg>
      <pc:sldChg chg="new del">
        <pc:chgData name="Hunter Fristick" userId="92e83e12577e4519" providerId="LiveId" clId="{CB0F83E1-6595-4C74-853D-63A1C7E8F559}" dt="2022-04-20T22:54:41.462" v="1699" actId="47"/>
        <pc:sldMkLst>
          <pc:docMk/>
          <pc:sldMk cId="912433530" sldId="266"/>
        </pc:sldMkLst>
      </pc:sldChg>
      <pc:sldChg chg="add modTransition">
        <pc:chgData name="Hunter Fristick" userId="92e83e12577e4519" providerId="LiveId" clId="{CB0F83E1-6595-4C74-853D-63A1C7E8F559}" dt="2022-04-20T23:27:19.336" v="2495"/>
        <pc:sldMkLst>
          <pc:docMk/>
          <pc:sldMk cId="2437948778" sldId="266"/>
        </pc:sldMkLst>
      </pc:sldChg>
      <pc:sldChg chg="addSp delSp modSp add mod modTransition">
        <pc:chgData name="Hunter Fristick" userId="92e83e12577e4519" providerId="LiveId" clId="{CB0F83E1-6595-4C74-853D-63A1C7E8F559}" dt="2022-04-21T00:59:11.850" v="2885" actId="20577"/>
        <pc:sldMkLst>
          <pc:docMk/>
          <pc:sldMk cId="2730262306" sldId="267"/>
        </pc:sldMkLst>
        <pc:spChg chg="mod">
          <ac:chgData name="Hunter Fristick" userId="92e83e12577e4519" providerId="LiveId" clId="{CB0F83E1-6595-4C74-853D-63A1C7E8F559}" dt="2022-04-21T00:59:11.850" v="2885" actId="20577"/>
          <ac:spMkLst>
            <pc:docMk/>
            <pc:sldMk cId="2730262306" sldId="267"/>
            <ac:spMk id="2" creationId="{143D854E-4999-493E-92DE-89DB06703235}"/>
          </ac:spMkLst>
        </pc:spChg>
        <pc:spChg chg="mod">
          <ac:chgData name="Hunter Fristick" userId="92e83e12577e4519" providerId="LiveId" clId="{CB0F83E1-6595-4C74-853D-63A1C7E8F559}" dt="2022-04-20T23:25:51.728" v="2492" actId="20577"/>
          <ac:spMkLst>
            <pc:docMk/>
            <pc:sldMk cId="2730262306" sldId="267"/>
            <ac:spMk id="3" creationId="{D917C0F2-69A9-463A-AC20-24EAE749E4FF}"/>
          </ac:spMkLst>
        </pc:spChg>
        <pc:spChg chg="add del">
          <ac:chgData name="Hunter Fristick" userId="92e83e12577e4519" providerId="LiveId" clId="{CB0F83E1-6595-4C74-853D-63A1C7E8F559}" dt="2022-04-20T23:22:55.796" v="2295" actId="22"/>
          <ac:spMkLst>
            <pc:docMk/>
            <pc:sldMk cId="2730262306" sldId="267"/>
            <ac:spMk id="11" creationId="{6FEB1C55-F952-4371-B835-23A2B4579B44}"/>
          </ac:spMkLst>
        </pc:spChg>
        <pc:picChg chg="add mod">
          <ac:chgData name="Hunter Fristick" userId="92e83e12577e4519" providerId="LiveId" clId="{CB0F83E1-6595-4C74-853D-63A1C7E8F559}" dt="2022-04-20T23:25:44.014" v="2486" actId="1076"/>
          <ac:picMkLst>
            <pc:docMk/>
            <pc:sldMk cId="2730262306" sldId="267"/>
            <ac:picMk id="6" creationId="{7CC49A84-D7B2-46C5-9144-B0753AFC0B14}"/>
          </ac:picMkLst>
        </pc:picChg>
        <pc:picChg chg="del">
          <ac:chgData name="Hunter Fristick" userId="92e83e12577e4519" providerId="LiveId" clId="{CB0F83E1-6595-4C74-853D-63A1C7E8F559}" dt="2022-04-20T23:24:17.292" v="2297" actId="478"/>
          <ac:picMkLst>
            <pc:docMk/>
            <pc:sldMk cId="2730262306" sldId="267"/>
            <ac:picMk id="9" creationId="{05CECBBC-5A7F-426F-B8AC-02E506DC229D}"/>
          </ac:picMkLst>
        </pc:picChg>
      </pc:sldChg>
      <pc:sldMasterChg chg="modTransition modSldLayout">
        <pc:chgData name="Hunter Fristick" userId="92e83e12577e4519" providerId="LiveId" clId="{CB0F83E1-6595-4C74-853D-63A1C7E8F559}" dt="2022-04-20T23:27:19.336" v="2495"/>
        <pc:sldMasterMkLst>
          <pc:docMk/>
          <pc:sldMasterMk cId="1496244575" sldId="2147483648"/>
        </pc:sldMasterMkLst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334064030" sldId="2147483649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3864405543" sldId="2147483650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2550878596" sldId="2147483651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2355589956" sldId="2147483652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263500581" sldId="2147483653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352974517" sldId="2147483654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1529564644" sldId="2147483655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359027789" sldId="2147483656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4052999191" sldId="2147483657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4287740603" sldId="2147483658"/>
          </pc:sldLayoutMkLst>
        </pc:sldLayoutChg>
        <pc:sldLayoutChg chg="modTransition">
          <pc:chgData name="Hunter Fristick" userId="92e83e12577e4519" providerId="LiveId" clId="{CB0F83E1-6595-4C74-853D-63A1C7E8F559}" dt="2022-04-20T23:27:19.336" v="2495"/>
          <pc:sldLayoutMkLst>
            <pc:docMk/>
            <pc:sldMasterMk cId="1496244575" sldId="2147483648"/>
            <pc:sldLayoutMk cId="3727791129" sldId="2147483659"/>
          </pc:sldLayoutMkLst>
        </pc:sldLayoutChg>
      </pc:sldMasterChg>
    </pc:docChg>
  </pc:docChgLst>
</pc:chgInfo>
</file>

<file path=ppt/media/image1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5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F9555-5328-4A91-95DD-C4FDAC0449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D807D-EEB1-49EB-B500-3645E4C35B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69977-D137-44B9-89A1-D802DE92E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06B0D-20E4-4298-8D0B-CE4B9B8F0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6FC26-017B-4AFB-9122-E41705002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4030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1DAED-ABB9-418F-81F4-15B31EB5E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88CEC2-8B14-4329-A3C0-60BE17B971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4DE90-830C-4181-A745-B32B2F800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8B0F1-8E3E-469A-BCED-D3807ACCB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53E3D-5086-4E1D-B0BB-135EE1216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40603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71D2E9-8CDE-473A-881D-CC860219CF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F96032-CD9D-403D-8385-7779ECCC8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2EE10-16F8-4D8C-B304-B7E81D841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826C3-E537-4B2A-9400-BFC6480AA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0EE06-1F91-41DE-AEA8-2658C5094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91129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546EE-EA5E-4443-91C0-37AA2BB91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301ED-2D37-4C6E-862B-D7F4F5B1C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E4B4E-528F-44A5-AD61-82698B1D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F5D0A-393A-43F1-93DC-8407B3A11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02A65-9E32-404B-AB4F-B871B500E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405543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E1035-BA1C-48BF-9CDB-4FBA82167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F0208-0F85-4BDA-8256-E598172C17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A69AF-A775-4A1C-B746-299E4ED1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4C290-4EE4-464E-9199-F73FB5CB9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F70CD-D7A3-45F7-9934-7817468F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7859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98089-9C17-41C1-ACD4-2F5A97437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CC29C-5F6E-4C0D-9026-6E467B2B1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0BF759-A11B-4CAD-9767-CF4854DF9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EA8CD-D4D9-415F-8BB9-20C67B193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1804E2-251D-473E-AC1C-00B998391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D00D19-47B7-4DE0-B5A2-AE2445E22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89956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D9C85-CBEB-4445-8C7E-018D0AC00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9C93B-BDDB-40EC-8800-FB03D7DF7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6E7D3-9E8A-4764-989D-0DBB03DDD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08F7-7998-44BA-B166-EB8DBB09D7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DFB023-6A8C-418C-8AF8-8C6F42AC71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4B6692-A4EC-4A2A-8B4B-D37DB8CC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7E465F-EC8B-47E0-BB39-9EAB8F688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12552-BA14-4DA8-8F68-A55A1C69C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0581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9D6A9-FA32-4BA1-A6A8-7C685358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51122F-7951-452D-9322-21F115D80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C81147-8D7C-4217-8E97-827C85527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7C0B7-50C6-46AB-ACD0-C5565E05D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74517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781AE8-CF83-450B-AC21-D94262A88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9F6A8B-866E-42B2-B41B-07EBF4342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B0C3F-1890-46ED-B22E-AC51CCAB5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64644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8D82E-97E7-4D5F-8BC2-AA2FB9E48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97B07-6EDC-4EB9-9C03-7E3909D8B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B242F-44EA-4950-A1ED-4CC819A5F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72987F-D147-4355-A351-66FCD9441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80A824-D8F9-4C2C-A88B-1B4BA8755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46094-2754-4B01-A240-0204F1D43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27789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BA904-9365-4440-9065-CF7E3268E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AF04C9-0667-45FD-A205-80A7AD27C7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1A6698-49E3-425B-A021-F109689BB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CEB80-EF1F-4B2E-8A47-49630CC0A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E45EF3-FCBC-4AAC-A7C2-E0F0A29C5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00BBAF-A6D5-4FD0-99C6-6D061708C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99191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5DAFF8-E1FF-4542-B03F-C719385BE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90D0A-8934-4A8C-B115-890506404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A0177-91E3-4A21-A935-63BAEECABA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16104-DFDC-4C1F-9D80-DDB7BF9BDC2D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78F6F-EC26-42E7-99F0-20AE6889E2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4C1B6-2D29-443D-8A3B-B98A3751F2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C8D77-5474-4554-B3E5-1614F419DB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244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hemostinportantwikisincegodwascreated.fandom.com/wiki/THE_ENTIRE_CARS_SCRIP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cerbialberto.com/publication/2018_imsdb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67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69">
            <a:extLst>
              <a:ext uri="{FF2B5EF4-FFF2-40B4-BE49-F238E27FC236}">
                <a16:creationId xmlns:a16="http://schemas.microsoft.com/office/drawing/2014/main" id="{5A2875D7-3769-4291-959E-9FAD764A7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3385" y="13128"/>
            <a:ext cx="3620802" cy="6844872"/>
          </a:xfrm>
          <a:prstGeom prst="rect">
            <a:avLst/>
          </a:prstGeom>
          <a:gradFill>
            <a:gsLst>
              <a:gs pos="0">
                <a:srgbClr val="000000">
                  <a:alpha val="72000"/>
                </a:srgbClr>
              </a:gs>
              <a:gs pos="98000">
                <a:schemeClr val="accent1">
                  <a:alpha val="44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AF055B3-1F95-4ABA-BFE4-A58320A820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07414" y="0"/>
            <a:ext cx="8584585" cy="640079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6500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835682F0-7BC6-4526-8BFA-58EA002C8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1348001" y="892771"/>
            <a:ext cx="4675167" cy="5009112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43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alpha val="2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4B50C1-C07C-4849-9FED-BD288551E3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1803" y="1102349"/>
            <a:ext cx="6598597" cy="2336483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FFFFFF"/>
                </a:solidFill>
              </a:rPr>
              <a:t>What Movie is the most similar to Cars?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9E4648-46D3-4FD7-91DD-1F30BB0F8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21803" y="3758499"/>
            <a:ext cx="6598597" cy="174154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Hunter Fristick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F0DF0F3-0179-4A8A-92E0-932C473DA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3389" y="13127"/>
            <a:ext cx="3620804" cy="6387672"/>
          </a:xfrm>
          <a:prstGeom prst="rect">
            <a:avLst/>
          </a:prstGeom>
          <a:gradFill>
            <a:gsLst>
              <a:gs pos="25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50000"/>
                </a:srgb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B9FC16-5DE1-44C0-B0F3-12B6C3A41D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6" r="17029" b="1"/>
          <a:stretch/>
        </p:blipFill>
        <p:spPr>
          <a:xfrm>
            <a:off x="1037820" y="896184"/>
            <a:ext cx="2569597" cy="5051526"/>
          </a:xfrm>
          <a:custGeom>
            <a:avLst/>
            <a:gdLst/>
            <a:ahLst/>
            <a:cxnLst/>
            <a:rect l="l" t="t" r="r" b="b"/>
            <a:pathLst>
              <a:path w="2569597" h="5051526">
                <a:moveTo>
                  <a:pt x="2525763" y="0"/>
                </a:moveTo>
                <a:lnTo>
                  <a:pt x="2569597" y="2214"/>
                </a:lnTo>
                <a:lnTo>
                  <a:pt x="2569597" y="5049313"/>
                </a:lnTo>
                <a:lnTo>
                  <a:pt x="2525763" y="5051526"/>
                </a:lnTo>
                <a:cubicBezTo>
                  <a:pt x="1130823" y="5051526"/>
                  <a:pt x="0" y="3920703"/>
                  <a:pt x="0" y="2525763"/>
                </a:cubicBezTo>
                <a:cubicBezTo>
                  <a:pt x="0" y="1130823"/>
                  <a:pt x="1130823" y="0"/>
                  <a:pt x="252576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325230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D47F22ED-3A55-4EDE-A5A8-163D82B09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5C5C07-7DA5-4CAF-B967-9B04F1C8F1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7" t="20478" r="2216" b="17925"/>
          <a:stretch/>
        </p:blipFill>
        <p:spPr>
          <a:xfrm>
            <a:off x="6734017" y="339391"/>
            <a:ext cx="2566387" cy="2480408"/>
          </a:xfrm>
          <a:prstGeom prst="ellipse">
            <a:avLst/>
          </a:prstGeom>
        </p:spPr>
      </p:pic>
      <p:pic>
        <p:nvPicPr>
          <p:cNvPr id="1026" name="Picture 2" descr="Big - Rotten Tomatoes">
            <a:extLst>
              <a:ext uri="{FF2B5EF4-FFF2-40B4-BE49-F238E27FC236}">
                <a16:creationId xmlns:a16="http://schemas.microsoft.com/office/drawing/2014/main" id="{0A6A0C1E-C94C-45E0-B504-178D672402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7" t="9823" r="-1177" b="29595"/>
          <a:stretch/>
        </p:blipFill>
        <p:spPr bwMode="auto">
          <a:xfrm>
            <a:off x="6600136" y="324689"/>
            <a:ext cx="2807030" cy="250981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5184EE59-3061-456B-9FB5-98A8E0E74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39326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7E07B5E-9FB5-4C91-8BE4-6167EB58D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39326" y="1410083"/>
            <a:ext cx="6858000" cy="403783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7524947-EB09-4DD9-973B-9F75BBCD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26611" y="3576013"/>
            <a:ext cx="2526132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30C8E25-2DD1-45C6-9F04-0F0CBF666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3" y="1396067"/>
            <a:ext cx="6858000" cy="40378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BC57EA3C-C239-4132-A618-5CBE9F896B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8268" y="982780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D854E-4999-493E-92DE-89DB0670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382" y="456345"/>
            <a:ext cx="3111690" cy="35560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Results Based on Cosine Similarity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7C0F2-69A9-463A-AC20-24EAE749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6755" y="673740"/>
            <a:ext cx="3534770" cy="58484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Top 3</a:t>
            </a:r>
          </a:p>
          <a:p>
            <a:r>
              <a:rPr lang="en-US" sz="2000" dirty="0"/>
              <a:t>Cars 2 - </a:t>
            </a:r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0.755</a:t>
            </a:r>
            <a:endParaRPr lang="en-US" sz="2000" dirty="0"/>
          </a:p>
          <a:p>
            <a:r>
              <a:rPr lang="en-US" sz="2000" dirty="0"/>
              <a:t>Big - </a:t>
            </a:r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0.694</a:t>
            </a:r>
            <a:endParaRPr lang="en-US" sz="2000" dirty="0"/>
          </a:p>
          <a:p>
            <a:r>
              <a:rPr lang="en-US" sz="2000" dirty="0"/>
              <a:t>Finding Nemo - </a:t>
            </a:r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0.688</a:t>
            </a:r>
          </a:p>
          <a:p>
            <a:endParaRPr lang="en-US" sz="20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</a:rPr>
              <a:t>Least Similar</a:t>
            </a:r>
          </a:p>
          <a:p>
            <a:r>
              <a:rPr lang="en-US" sz="2000" dirty="0">
                <a:latin typeface="Calibri" panose="020F0502020204030204" pitchFamily="34" charset="0"/>
              </a:rPr>
              <a:t>The Shining – </a:t>
            </a:r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0.361</a:t>
            </a:r>
            <a:endParaRPr lang="en-US" sz="2000" dirty="0">
              <a:latin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</a:rPr>
              <a:t>Ghostbusters - </a:t>
            </a:r>
            <a:r>
              <a:rPr lang="en-US" sz="2000" b="0" i="0" u="none" strike="noStrike" dirty="0">
                <a:effectLst/>
                <a:latin typeface="Calibri" panose="020F0502020204030204" pitchFamily="34" charset="0"/>
              </a:rPr>
              <a:t>0.377</a:t>
            </a:r>
            <a:endParaRPr lang="en-US" sz="2000" dirty="0">
              <a:latin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9DC0E-4540-4D67-85DE-8019F805C3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672" t="15913" r="672" b="23565"/>
          <a:stretch/>
        </p:blipFill>
        <p:spPr>
          <a:xfrm>
            <a:off x="9563261" y="325374"/>
            <a:ext cx="2566388" cy="2360933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609046-E160-4053-BF9E-3CE0ED9CE3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983"/>
          <a:stretch/>
        </p:blipFill>
        <p:spPr>
          <a:xfrm>
            <a:off x="8212319" y="3293706"/>
            <a:ext cx="3738887" cy="343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233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D854E-4999-493E-92DE-89DB0670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Algorithms to Analyze Text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7C0F2-69A9-463A-AC20-24EAE749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1567" y="2204064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TF-IDF</a:t>
            </a:r>
          </a:p>
          <a:p>
            <a:pPr lvl="1"/>
            <a:r>
              <a:rPr lang="en-US" sz="2000" dirty="0"/>
              <a:t>Used to find TF-IDF Score to compare documents</a:t>
            </a:r>
          </a:p>
          <a:p>
            <a:r>
              <a:rPr lang="en-US" sz="2400" dirty="0"/>
              <a:t>Cosine Similarity</a:t>
            </a:r>
          </a:p>
          <a:p>
            <a:pPr lvl="1"/>
            <a:r>
              <a:rPr lang="en-US" sz="2000" dirty="0"/>
              <a:t>Computes the distance between two vectors</a:t>
            </a:r>
          </a:p>
          <a:p>
            <a:r>
              <a:rPr lang="en-US" sz="2400" dirty="0"/>
              <a:t>Jaccard Distance</a:t>
            </a:r>
          </a:p>
          <a:p>
            <a:pPr lvl="1"/>
            <a:r>
              <a:rPr lang="en-US" sz="2000" dirty="0"/>
              <a:t>Compares items of two sets to see which are in both</a:t>
            </a:r>
          </a:p>
          <a:p>
            <a:r>
              <a:rPr lang="en-US" sz="2400" dirty="0"/>
              <a:t>MinHash</a:t>
            </a:r>
          </a:p>
          <a:p>
            <a:pPr lvl="1"/>
            <a:r>
              <a:rPr lang="en-US" sz="2000" dirty="0"/>
              <a:t>Quick when using large amounts of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2D9EB-508B-41E5-8FE1-1A45D87766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" t="2053"/>
          <a:stretch/>
        </p:blipFill>
        <p:spPr>
          <a:xfrm>
            <a:off x="7162800" y="2600325"/>
            <a:ext cx="4705350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4427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7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9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41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43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D854E-4999-493E-92DE-89DB0670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The Data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7C0F2-69A9-463A-AC20-24EAE749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3025303" cy="5546047"/>
          </a:xfrm>
        </p:spPr>
        <p:txBody>
          <a:bodyPr anchor="ctr">
            <a:normAutofit/>
          </a:bodyPr>
          <a:lstStyle/>
          <a:p>
            <a:r>
              <a:rPr lang="en-US" sz="2400" dirty="0"/>
              <a:t>Two Data Sources</a:t>
            </a:r>
          </a:p>
          <a:p>
            <a:r>
              <a:rPr lang="en-US" sz="2400" dirty="0"/>
              <a:t>Script of Cars .txt file</a:t>
            </a:r>
          </a:p>
          <a:p>
            <a:r>
              <a:rPr lang="en-US" sz="2400" dirty="0"/>
              <a:t>Folder of 1093 movie scripts </a:t>
            </a:r>
          </a:p>
          <a:p>
            <a:pPr lvl="1"/>
            <a:r>
              <a:rPr lang="en-US" dirty="0"/>
              <a:t>.txt files from imsdb.com</a:t>
            </a:r>
          </a:p>
          <a:p>
            <a:pPr lvl="1"/>
            <a:r>
              <a:rPr lang="en-US" dirty="0"/>
              <a:t>Data scraped in 2017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6B4402-AD47-4510-911D-E937DBDC5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7547" y="414765"/>
            <a:ext cx="3223431" cy="59225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BF9603-F05F-4FCE-811B-CE92EE5FFFCE}"/>
              </a:ext>
            </a:extLst>
          </p:cNvPr>
          <p:cNvSpPr txBox="1"/>
          <p:nvPr/>
        </p:nvSpPr>
        <p:spPr>
          <a:xfrm>
            <a:off x="8471029" y="6435269"/>
            <a:ext cx="5095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Links to Data: </a:t>
            </a:r>
            <a:r>
              <a:rPr lang="en-US">
                <a:hlinkClick r:id="rId3"/>
              </a:rPr>
              <a:t>Cars</a:t>
            </a:r>
            <a:r>
              <a:rPr lang="en-US"/>
              <a:t> And </a:t>
            </a:r>
            <a:r>
              <a:rPr lang="en-US">
                <a:hlinkClick r:id="rId4"/>
              </a:rPr>
              <a:t>Movie Scripts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29020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D854E-4999-493E-92DE-89DB0670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Reading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7C0F2-69A9-463A-AC20-24EAE749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147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Read in files from Google Drive</a:t>
            </a:r>
          </a:p>
          <a:p>
            <a:r>
              <a:rPr lang="en-US" sz="2000" dirty="0"/>
              <a:t>Separate each script into a list of words</a:t>
            </a:r>
          </a:p>
          <a:p>
            <a:r>
              <a:rPr lang="en-US" sz="2000" dirty="0"/>
              <a:t>Remove Stop Words found in nltk dataset</a:t>
            </a:r>
          </a:p>
          <a:p>
            <a:r>
              <a:rPr lang="en-US" sz="2000" dirty="0"/>
              <a:t>Took the stem of each word using PorterStemmer()</a:t>
            </a:r>
          </a:p>
          <a:p>
            <a:r>
              <a:rPr lang="en-US" sz="2000" dirty="0"/>
              <a:t>Append each script into a list of all scripts</a:t>
            </a:r>
          </a:p>
          <a:p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A5A968-7A92-4D62-A2E7-A59D1AD3FF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45" r="34444"/>
          <a:stretch/>
        </p:blipFill>
        <p:spPr>
          <a:xfrm>
            <a:off x="7893568" y="1964365"/>
            <a:ext cx="3894889" cy="436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86387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D854E-4999-493E-92DE-89DB0670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Computing TF-IDF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298FC8C-E20D-48A8-9A17-1F674D4F0D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94" t="31486" r="729" b="33977"/>
          <a:stretch/>
        </p:blipFill>
        <p:spPr>
          <a:xfrm>
            <a:off x="7006549" y="2585910"/>
            <a:ext cx="4032926" cy="122350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6D24272-F939-4AAF-B43D-3F936C329E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5" b="65463"/>
          <a:stretch/>
        </p:blipFill>
        <p:spPr>
          <a:xfrm>
            <a:off x="1539809" y="2685882"/>
            <a:ext cx="4032926" cy="122350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F1112E9-78F5-48DD-9FD4-EFC600C089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278" t="66826" r="3514" b="-1363"/>
          <a:stretch/>
        </p:blipFill>
        <p:spPr>
          <a:xfrm>
            <a:off x="4082373" y="4997840"/>
            <a:ext cx="4032926" cy="122350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20FA118-0111-4B51-ABDC-1105DFEC8D2E}"/>
              </a:ext>
            </a:extLst>
          </p:cNvPr>
          <p:cNvSpPr txBox="1"/>
          <p:nvPr/>
        </p:nvSpPr>
        <p:spPr>
          <a:xfrm>
            <a:off x="5038725" y="4641211"/>
            <a:ext cx="1967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TF.IDF Score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5C8771D-198B-4DBF-969F-954A6BC8FA8E}"/>
              </a:ext>
            </a:extLst>
          </p:cNvPr>
          <p:cNvSpPr txBox="1"/>
          <p:nvPr/>
        </p:nvSpPr>
        <p:spPr>
          <a:xfrm>
            <a:off x="7534275" y="2327767"/>
            <a:ext cx="2526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Inverse Term </a:t>
            </a:r>
            <a:r>
              <a:rPr lang="en-US" sz="2000" dirty="0"/>
              <a:t>Frequency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B9F9E4-E710-4A90-BBC6-2BA1A23BB119}"/>
              </a:ext>
            </a:extLst>
          </p:cNvPr>
          <p:cNvSpPr txBox="1"/>
          <p:nvPr/>
        </p:nvSpPr>
        <p:spPr>
          <a:xfrm>
            <a:off x="2339902" y="2325774"/>
            <a:ext cx="17990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 </a:t>
            </a:r>
            <a:r>
              <a:rPr lang="en-US" sz="2000" dirty="0"/>
              <a:t>Frequency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48225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D854E-4999-493E-92DE-89DB0670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Computing TF-IDF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7C0F2-69A9-463A-AC20-24EAE749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3874" y="1983404"/>
            <a:ext cx="7304247" cy="2361506"/>
          </a:xfrm>
        </p:spPr>
        <p:txBody>
          <a:bodyPr anchor="ctr">
            <a:normAutofit/>
          </a:bodyPr>
          <a:lstStyle/>
          <a:p>
            <a:r>
              <a:rPr lang="en-US" sz="2000" dirty="0"/>
              <a:t>Used TfidfVectorizer from sklearn to compute TF-IDF Values</a:t>
            </a:r>
          </a:p>
          <a:p>
            <a:r>
              <a:rPr lang="en-US" sz="2000" dirty="0"/>
              <a:t>Looped through scripts to compare to the Cars Script</a:t>
            </a:r>
          </a:p>
          <a:p>
            <a:r>
              <a:rPr lang="en-US" sz="2000" dirty="0"/>
              <a:t>Created a dateframe of each movie and their corresponding vectors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C04A0D-D220-4702-A4EF-04BFF1443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424" y="3912275"/>
            <a:ext cx="7304247" cy="236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0158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D854E-4999-493E-92DE-89DB0670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Computing Cosine Similarity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A26107D-7C44-4BBF-A47F-207F94C262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52386" b="-1066"/>
          <a:stretch/>
        </p:blipFill>
        <p:spPr>
          <a:xfrm>
            <a:off x="1513948" y="3112153"/>
            <a:ext cx="3581400" cy="271014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8FB6BA-C5F7-44FF-8AE5-722D19C3F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574" y="2676525"/>
            <a:ext cx="46482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1837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D854E-4999-493E-92DE-89DB0670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Computing Cosine Similarity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7C0F2-69A9-463A-AC20-24EAE749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2572" y="2425704"/>
            <a:ext cx="6743700" cy="125542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Imported </a:t>
            </a:r>
            <a:r>
              <a:rPr lang="en-US" sz="2000" dirty="0" err="1"/>
              <a:t>cosine_similarity</a:t>
            </a:r>
            <a:r>
              <a:rPr lang="en-US" sz="2000" dirty="0"/>
              <a:t> from </a:t>
            </a:r>
            <a:r>
              <a:rPr lang="en-US" sz="2000" dirty="0" err="1"/>
              <a:t>sklearn.metrics</a:t>
            </a:r>
            <a:endParaRPr lang="en-US" sz="2000" dirty="0"/>
          </a:p>
          <a:p>
            <a:r>
              <a:rPr lang="en-US" sz="2000" dirty="0"/>
              <a:t>Output the cosine similarity of each script to a dictionary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CECBBC-5A7F-426F-B8AC-02E506DC22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4021" r="26338"/>
          <a:stretch/>
        </p:blipFill>
        <p:spPr>
          <a:xfrm>
            <a:off x="2313992" y="4308845"/>
            <a:ext cx="7857515" cy="169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4877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D854E-4999-493E-92DE-89DB0670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Sorting 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7C0F2-69A9-463A-AC20-24EAE749E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2572" y="2425704"/>
            <a:ext cx="6743700" cy="1255427"/>
          </a:xfrm>
        </p:spPr>
        <p:txBody>
          <a:bodyPr anchor="ctr">
            <a:normAutofit/>
          </a:bodyPr>
          <a:lstStyle/>
          <a:p>
            <a:r>
              <a:rPr lang="en-US" sz="2000" dirty="0"/>
              <a:t>Changed cosine similarly dictionary into a </a:t>
            </a:r>
            <a:r>
              <a:rPr lang="en-US" sz="2000" dirty="0" err="1"/>
              <a:t>df</a:t>
            </a:r>
            <a:endParaRPr lang="en-US" sz="2000" dirty="0"/>
          </a:p>
          <a:p>
            <a:r>
              <a:rPr lang="en-US" sz="2000" dirty="0"/>
              <a:t>Sorted by highest similarity value</a:t>
            </a:r>
          </a:p>
          <a:p>
            <a:r>
              <a:rPr lang="en-US" sz="2000" dirty="0"/>
              <a:t>Exported to a csv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C49A84-D7B2-46C5-9144-B0753AFC0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998" y="4106914"/>
            <a:ext cx="8065650" cy="172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26230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241</Words>
  <Application>Microsoft Office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What Movie is the most similar to Cars?</vt:lpstr>
      <vt:lpstr>Algorithms to Analyze Text Data</vt:lpstr>
      <vt:lpstr>The Data</vt:lpstr>
      <vt:lpstr>Data Reading and Cleaning</vt:lpstr>
      <vt:lpstr>Computing TF-IDF</vt:lpstr>
      <vt:lpstr>Computing TF-IDF</vt:lpstr>
      <vt:lpstr>Computing Cosine Similarity </vt:lpstr>
      <vt:lpstr>Computing Cosine Similarity </vt:lpstr>
      <vt:lpstr>Sorting DF</vt:lpstr>
      <vt:lpstr>Results Based on Cosine Similarity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Hunter Fristick</dc:creator>
  <cp:lastModifiedBy>Hunter Fristick</cp:lastModifiedBy>
  <cp:revision>1</cp:revision>
  <dcterms:created xsi:type="dcterms:W3CDTF">2022-04-20T17:18:42Z</dcterms:created>
  <dcterms:modified xsi:type="dcterms:W3CDTF">2022-04-21T01:14:28Z</dcterms:modified>
</cp:coreProperties>
</file>

<file path=docProps/thumbnail.jpeg>
</file>